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62"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Lst>
  <p:sldSz cy="6858000" cx="12192000"/>
  <p:notesSz cx="6858000" cy="9144000"/>
  <p:embeddedFontLst>
    <p:embeddedFont>
      <p:font typeface="Roboto"/>
      <p:regular r:id="rId28"/>
      <p:bold r:id="rId29"/>
      <p:italic r:id="rId30"/>
      <p:boldItalic r:id="rId31"/>
    </p:embeddedFont>
    <p:embeddedFont>
      <p:font typeface="Oswald"/>
      <p:regular r:id="rId32"/>
      <p:bold r:id="rId3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font" Target="fonts/Roboto-regular.fntdata"/><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Roboto-bold.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Roboto-boldItalic.fntdata"/><Relationship Id="rId30" Type="http://schemas.openxmlformats.org/officeDocument/2006/relationships/font" Target="fonts/Roboto-italic.fntdata"/><Relationship Id="rId11" Type="http://schemas.openxmlformats.org/officeDocument/2006/relationships/slide" Target="slides/slide7.xml"/><Relationship Id="rId33" Type="http://schemas.openxmlformats.org/officeDocument/2006/relationships/font" Target="fonts/Oswald-bold.fntdata"/><Relationship Id="rId10" Type="http://schemas.openxmlformats.org/officeDocument/2006/relationships/slide" Target="slides/slide6.xml"/><Relationship Id="rId32" Type="http://schemas.openxmlformats.org/officeDocument/2006/relationships/font" Target="fonts/Oswald-regular.fntdata"/><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7" name="Google Shape;117;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8" name="Google Shape;118;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1" name="Google Shape;301;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7" name="Google Shape;317;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4" name="Google Shape;344;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2" name="Google Shape;362;p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Photo credit: https://www.pexels.com/photo/top-view-of-people-at-the-meeting-3184287/</a:t>
            </a:r>
            <a:endParaRPr/>
          </a:p>
        </p:txBody>
      </p:sp>
      <p:sp>
        <p:nvSpPr>
          <p:cNvPr id="363" name="Google Shape;363;p1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3" name="Google Shape;373;p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Photo Credit:</a:t>
            </a:r>
            <a:endParaRPr/>
          </a:p>
          <a:p>
            <a:pPr indent="0" lvl="0" marL="0" rtl="0" algn="l">
              <a:spcBef>
                <a:spcPts val="0"/>
              </a:spcBef>
              <a:spcAft>
                <a:spcPts val="0"/>
              </a:spcAft>
              <a:buNone/>
            </a:pPr>
            <a:r>
              <a:rPr lang="en-US"/>
              <a:t>https://www.pexels.com/photo/photo-of-people-doing-handshakes-3184416/</a:t>
            </a:r>
            <a:endParaRPr/>
          </a:p>
        </p:txBody>
      </p:sp>
      <p:sp>
        <p:nvSpPr>
          <p:cNvPr id="374" name="Google Shape;374;p1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3" name="Google Shape;403;p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4" name="Google Shape;404;p1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6" name="Google Shape;426;p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7" name="Google Shape;427;p1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7" name="Google Shape;437;p1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8" name="Google Shape;438;p1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2" name="Google Shape;452;p1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3" name="Google Shape;453;p1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p1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1" name="Google Shape;461;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9" name="Google Shape;129;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0" name="Google Shape;130;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84" name="Google Shape;484;p2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5" name="Google Shape;485;p2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p2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2" name="Google Shape;492;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 name="Shape 518"/>
        <p:cNvGrpSpPr/>
        <p:nvPr/>
      </p:nvGrpSpPr>
      <p:grpSpPr>
        <a:xfrm>
          <a:off x="0" y="0"/>
          <a:ext cx="0" cy="0"/>
          <a:chOff x="0" y="0"/>
          <a:chExt cx="0" cy="0"/>
        </a:xfrm>
      </p:grpSpPr>
      <p:sp>
        <p:nvSpPr>
          <p:cNvPr id="519" name="Google Shape;519;p2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0" name="Google Shape;520;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30" name="Google Shape;530;p2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1" name="Google Shape;531;p2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4" name="Google Shape;184;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Photo credit: https://www.pexels.com/photo/black-blue-and-red-graph-illustration-186461/</a:t>
            </a:r>
            <a:endParaRPr/>
          </a:p>
        </p:txBody>
      </p:sp>
      <p:sp>
        <p:nvSpPr>
          <p:cNvPr id="185" name="Google Shape;185;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5" name="Google Shape;195;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6" name="Google Shape;196;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6" name="Google Shape;226;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7" name="Google Shape;227;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6" name="Google Shape;236;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Photo Credit:</a:t>
            </a:r>
            <a:endParaRPr/>
          </a:p>
          <a:p>
            <a:pPr indent="0" lvl="0" marL="0" rtl="0" algn="l">
              <a:spcBef>
                <a:spcPts val="0"/>
              </a:spcBef>
              <a:spcAft>
                <a:spcPts val="0"/>
              </a:spcAft>
              <a:buNone/>
            </a:pPr>
            <a:r>
              <a:rPr lang="en-US"/>
              <a:t>Fox</a:t>
            </a:r>
            <a:endParaRPr/>
          </a:p>
          <a:p>
            <a:pPr indent="0" lvl="0" marL="0" rtl="0" algn="l">
              <a:spcBef>
                <a:spcPts val="0"/>
              </a:spcBef>
              <a:spcAft>
                <a:spcPts val="0"/>
              </a:spcAft>
              <a:buNone/>
            </a:pPr>
            <a:r>
              <a:rPr lang="en-US"/>
              <a:t>https://www.pexels.com/photo/group-of-people-watching-on-laptop-1595385/</a:t>
            </a:r>
            <a:endParaRPr/>
          </a:p>
        </p:txBody>
      </p:sp>
      <p:sp>
        <p:nvSpPr>
          <p:cNvPr id="237" name="Google Shape;237;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3" name="Google Shape;253;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Photo credit: https://www.pexels.com/photo/top-view-of-people-at-the-meeting-3184287/</a:t>
            </a:r>
            <a:endParaRPr/>
          </a:p>
        </p:txBody>
      </p:sp>
      <p:sp>
        <p:nvSpPr>
          <p:cNvPr id="254" name="Google Shape;254;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4" name="Google Shape;264;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5" name="Google Shape;265;p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4" name="Google Shape;274;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Photo Credit:</a:t>
            </a:r>
            <a:endParaRPr/>
          </a:p>
          <a:p>
            <a:pPr indent="0" lvl="0" marL="0" rtl="0" algn="l">
              <a:spcBef>
                <a:spcPts val="0"/>
              </a:spcBef>
              <a:spcAft>
                <a:spcPts val="0"/>
              </a:spcAft>
              <a:buNone/>
            </a:pPr>
            <a:r>
              <a:rPr lang="en-US"/>
              <a:t>Fox</a:t>
            </a:r>
            <a:endParaRPr/>
          </a:p>
          <a:p>
            <a:pPr indent="0" lvl="0" marL="0" rtl="0" algn="l">
              <a:spcBef>
                <a:spcPts val="0"/>
              </a:spcBef>
              <a:spcAft>
                <a:spcPts val="0"/>
              </a:spcAft>
              <a:buNone/>
            </a:pPr>
            <a:r>
              <a:rPr lang="en-US"/>
              <a:t>https://www.pexels.com/photo/group-of-people-watching-on-laptop-1595385/</a:t>
            </a:r>
            <a:endParaRPr/>
          </a:p>
          <a:p>
            <a:pPr indent="0" lvl="0" marL="0" rtl="0" algn="l">
              <a:spcBef>
                <a:spcPts val="0"/>
              </a:spcBef>
              <a:spcAft>
                <a:spcPts val="0"/>
              </a:spcAft>
              <a:buNone/>
            </a:pPr>
            <a:r>
              <a:t/>
            </a:r>
            <a:endParaRPr/>
          </a:p>
        </p:txBody>
      </p:sp>
      <p:sp>
        <p:nvSpPr>
          <p:cNvPr id="275" name="Google Shape;275;p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15" name="Shape 15"/>
        <p:cNvGrpSpPr/>
        <p:nvPr/>
      </p:nvGrpSpPr>
      <p:grpSpPr>
        <a:xfrm>
          <a:off x="0" y="0"/>
          <a:ext cx="0" cy="0"/>
          <a:chOff x="0" y="0"/>
          <a:chExt cx="0" cy="0"/>
        </a:xfrm>
      </p:grpSpPr>
      <p:sp>
        <p:nvSpPr>
          <p:cNvPr id="16" name="Google Shape;16;p2"/>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Autofit/>
          </a:bodyPr>
          <a:lstStyle>
            <a:lvl1pPr lvl="0" algn="ctr">
              <a:lnSpc>
                <a:spcPct val="90000"/>
              </a:lnSpc>
              <a:spcBef>
                <a:spcPts val="0"/>
              </a:spcBef>
              <a:spcAft>
                <a:spcPts val="0"/>
              </a:spcAft>
              <a:buClr>
                <a:schemeClr val="accent1"/>
              </a:buClr>
              <a:buSzPts val="6000"/>
              <a:buFont typeface="Oswald"/>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2"/>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 name="Google Shape;18;p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21" name="Google Shape;21;p2"/>
          <p:cNvSpPr/>
          <p:nvPr>
            <p:ph idx="2" type="pic"/>
          </p:nvPr>
        </p:nvSpPr>
        <p:spPr>
          <a:xfrm>
            <a:off x="4446396" y="0"/>
            <a:ext cx="7745604" cy="68580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Roboto"/>
                <a:ea typeface="Roboto"/>
                <a:cs typeface="Roboto"/>
                <a:sym typeface="Roboto"/>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Roboto"/>
                <a:ea typeface="Roboto"/>
                <a:cs typeface="Roboto"/>
                <a:sym typeface="Roboto"/>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Roboto"/>
                <a:ea typeface="Roboto"/>
                <a:cs typeface="Roboto"/>
                <a:sym typeface="Roboto"/>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88" name="Shape 88"/>
        <p:cNvGrpSpPr/>
        <p:nvPr/>
      </p:nvGrpSpPr>
      <p:grpSpPr>
        <a:xfrm>
          <a:off x="0" y="0"/>
          <a:ext cx="0" cy="0"/>
          <a:chOff x="0" y="0"/>
          <a:chExt cx="0" cy="0"/>
        </a:xfrm>
      </p:grpSpPr>
      <p:sp>
        <p:nvSpPr>
          <p:cNvPr id="89" name="Google Shape;89;p11"/>
          <p:cNvSpPr txBox="1"/>
          <p:nvPr>
            <p:ph idx="1" type="body"/>
          </p:nvPr>
        </p:nvSpPr>
        <p:spPr>
          <a:xfrm>
            <a:off x="838200" y="764702"/>
            <a:ext cx="10515600" cy="1551443"/>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accent1"/>
              </a:buClr>
              <a:buSzPts val="4400"/>
              <a:buNone/>
              <a:defRPr sz="4400">
                <a:solidFill>
                  <a:schemeClr val="accent1"/>
                </a:solidFill>
                <a:latin typeface="Oswald"/>
                <a:ea typeface="Oswald"/>
                <a:cs typeface="Oswald"/>
                <a:sym typeface="Oswald"/>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0" name="Google Shape;90;p11"/>
          <p:cNvSpPr txBox="1"/>
          <p:nvPr>
            <p:ph idx="2" type="body"/>
          </p:nvPr>
        </p:nvSpPr>
        <p:spPr>
          <a:xfrm>
            <a:off x="838200" y="2316145"/>
            <a:ext cx="10515600" cy="3860817"/>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1" name="Google Shape;91;p1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2" name="Google Shape;92;p1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 name="Google Shape;93;p1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Section Header">
  <p:cSld name="1_Section Header">
    <p:spTree>
      <p:nvGrpSpPr>
        <p:cNvPr id="94" name="Shape 94"/>
        <p:cNvGrpSpPr/>
        <p:nvPr/>
      </p:nvGrpSpPr>
      <p:grpSpPr>
        <a:xfrm>
          <a:off x="0" y="0"/>
          <a:ext cx="0" cy="0"/>
          <a:chOff x="0" y="0"/>
          <a:chExt cx="0" cy="0"/>
        </a:xfrm>
      </p:grpSpPr>
      <p:sp>
        <p:nvSpPr>
          <p:cNvPr id="95" name="Google Shape;95;p12"/>
          <p:cNvSpPr/>
          <p:nvPr>
            <p:ph idx="2" type="pic"/>
          </p:nvPr>
        </p:nvSpPr>
        <p:spPr>
          <a:xfrm>
            <a:off x="0" y="0"/>
            <a:ext cx="12192000" cy="68580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Roboto"/>
                <a:ea typeface="Roboto"/>
                <a:cs typeface="Roboto"/>
                <a:sym typeface="Roboto"/>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Roboto"/>
                <a:ea typeface="Roboto"/>
                <a:cs typeface="Roboto"/>
                <a:sym typeface="Roboto"/>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Roboto"/>
                <a:ea typeface="Roboto"/>
                <a:cs typeface="Roboto"/>
                <a:sym typeface="Roboto"/>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9pPr>
          </a:lstStyle>
          <a:p/>
        </p:txBody>
      </p:sp>
      <p:sp>
        <p:nvSpPr>
          <p:cNvPr id="96" name="Google Shape;96;p12"/>
          <p:cNvSpPr txBox="1"/>
          <p:nvPr>
            <p:ph type="title"/>
          </p:nvPr>
        </p:nvSpPr>
        <p:spPr>
          <a:xfrm>
            <a:off x="1709895" y="2349533"/>
            <a:ext cx="8700198" cy="2546961"/>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accent1"/>
              </a:buClr>
              <a:buSzPts val="14900"/>
              <a:buFont typeface="Oswald"/>
              <a:buNone/>
              <a:defRPr b="1" sz="14900">
                <a:solidFill>
                  <a:schemeClr val="accen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7" name="Google Shape;97;p12"/>
          <p:cNvSpPr txBox="1"/>
          <p:nvPr>
            <p:ph idx="1" type="body"/>
          </p:nvPr>
        </p:nvSpPr>
        <p:spPr>
          <a:xfrm>
            <a:off x="1781907" y="1384730"/>
            <a:ext cx="8628186" cy="1251369"/>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accent1"/>
              </a:buClr>
              <a:buSzPts val="3600"/>
              <a:buNone/>
              <a:defRPr b="0" sz="3600">
                <a:solidFill>
                  <a:schemeClr val="accent1"/>
                </a:solidFill>
                <a:latin typeface="Oswald"/>
                <a:ea typeface="Oswald"/>
                <a:cs typeface="Oswald"/>
                <a:sym typeface="Oswald"/>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98" name="Google Shape;98;p1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1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 name="Google Shape;100;p1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101" name="Shape 101"/>
        <p:cNvGrpSpPr/>
        <p:nvPr/>
      </p:nvGrpSpPr>
      <p:grpSpPr>
        <a:xfrm>
          <a:off x="0" y="0"/>
          <a:ext cx="0" cy="0"/>
          <a:chOff x="0" y="0"/>
          <a:chExt cx="0" cy="0"/>
        </a:xfrm>
      </p:grpSpPr>
      <p:sp>
        <p:nvSpPr>
          <p:cNvPr id="102" name="Google Shape;102;p1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 name="Google Shape;103;p1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1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105" name="Google Shape;105;p13"/>
          <p:cNvSpPr txBox="1"/>
          <p:nvPr>
            <p:ph idx="1" type="body"/>
          </p:nvPr>
        </p:nvSpPr>
        <p:spPr>
          <a:xfrm>
            <a:off x="838200" y="764702"/>
            <a:ext cx="10515600" cy="1420813"/>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dk1"/>
              </a:buClr>
              <a:buSzPts val="4400"/>
              <a:buNone/>
              <a:defRPr sz="4400">
                <a:latin typeface="Oswald"/>
                <a:ea typeface="Oswald"/>
                <a:cs typeface="Oswald"/>
                <a:sym typeface="Oswald"/>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06" name="Shape 106"/>
        <p:cNvGrpSpPr/>
        <p:nvPr/>
      </p:nvGrpSpPr>
      <p:grpSpPr>
        <a:xfrm>
          <a:off x="0" y="0"/>
          <a:ext cx="0" cy="0"/>
          <a:chOff x="0" y="0"/>
          <a:chExt cx="0" cy="0"/>
        </a:xfrm>
      </p:grpSpPr>
      <p:sp>
        <p:nvSpPr>
          <p:cNvPr id="107" name="Google Shape;107;p1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 name="Google Shape;108;p1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1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ith Photo">
  <p:cSld name="Blank with Photo">
    <p:spTree>
      <p:nvGrpSpPr>
        <p:cNvPr id="110" name="Shape 110"/>
        <p:cNvGrpSpPr/>
        <p:nvPr/>
      </p:nvGrpSpPr>
      <p:grpSpPr>
        <a:xfrm>
          <a:off x="0" y="0"/>
          <a:ext cx="0" cy="0"/>
          <a:chOff x="0" y="0"/>
          <a:chExt cx="0" cy="0"/>
        </a:xfrm>
      </p:grpSpPr>
      <p:sp>
        <p:nvSpPr>
          <p:cNvPr id="111" name="Google Shape;111;p1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 name="Google Shape;112;p1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 name="Google Shape;113;p1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114" name="Google Shape;114;p15"/>
          <p:cNvSpPr/>
          <p:nvPr>
            <p:ph idx="2" type="pic"/>
          </p:nvPr>
        </p:nvSpPr>
        <p:spPr>
          <a:xfrm>
            <a:off x="0" y="0"/>
            <a:ext cx="12192000" cy="68580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Roboto"/>
                <a:ea typeface="Roboto"/>
                <a:cs typeface="Roboto"/>
                <a:sym typeface="Roboto"/>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Roboto"/>
                <a:ea typeface="Roboto"/>
                <a:cs typeface="Roboto"/>
                <a:sym typeface="Roboto"/>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Roboto"/>
                <a:ea typeface="Roboto"/>
                <a:cs typeface="Roboto"/>
                <a:sym typeface="Roboto"/>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Title and Content">
  <p:cSld name="6_Title and Content">
    <p:spTree>
      <p:nvGrpSpPr>
        <p:cNvPr id="22" name="Shape 22"/>
        <p:cNvGrpSpPr/>
        <p:nvPr/>
      </p:nvGrpSpPr>
      <p:grpSpPr>
        <a:xfrm>
          <a:off x="0" y="0"/>
          <a:ext cx="0" cy="0"/>
          <a:chOff x="0" y="0"/>
          <a:chExt cx="0" cy="0"/>
        </a:xfrm>
      </p:grpSpPr>
      <p:sp>
        <p:nvSpPr>
          <p:cNvPr id="23" name="Google Shape;23;p3"/>
          <p:cNvSpPr txBox="1"/>
          <p:nvPr>
            <p:ph type="title"/>
          </p:nvPr>
        </p:nvSpPr>
        <p:spPr>
          <a:xfrm>
            <a:off x="464344" y="2442738"/>
            <a:ext cx="6234112" cy="1901825"/>
          </a:xfrm>
          <a:prstGeom prst="rect">
            <a:avLst/>
          </a:prstGeom>
          <a:noFill/>
          <a:ln>
            <a:noFill/>
          </a:ln>
        </p:spPr>
        <p:txBody>
          <a:bodyPr anchorCtr="0" anchor="t" bIns="45700" lIns="91425" spcFirstLastPara="1" rIns="91425" wrap="square" tIns="45700">
            <a:noAutofit/>
          </a:bodyPr>
          <a:lstStyle>
            <a:lvl1pPr lvl="0" algn="l">
              <a:lnSpc>
                <a:spcPct val="90000"/>
              </a:lnSpc>
              <a:spcBef>
                <a:spcPts val="0"/>
              </a:spcBef>
              <a:spcAft>
                <a:spcPts val="0"/>
              </a:spcAft>
              <a:buClr>
                <a:schemeClr val="accent1"/>
              </a:buClr>
              <a:buSzPts val="6600"/>
              <a:buFont typeface="Oswald"/>
              <a:buNone/>
              <a:defRPr b="1" sz="6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4" name="Google Shape;24;p3"/>
          <p:cNvSpPr txBox="1"/>
          <p:nvPr>
            <p:ph idx="1" type="body"/>
          </p:nvPr>
        </p:nvSpPr>
        <p:spPr>
          <a:xfrm>
            <a:off x="5119688" y="985838"/>
            <a:ext cx="6234112" cy="5191125"/>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 name="Google Shape;25;p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 name="Google Shape;27;p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28" name="Google Shape;28;p3"/>
          <p:cNvSpPr/>
          <p:nvPr>
            <p:ph idx="2" type="pic"/>
          </p:nvPr>
        </p:nvSpPr>
        <p:spPr>
          <a:xfrm>
            <a:off x="-1185" y="-21430"/>
            <a:ext cx="4977994" cy="6896081"/>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Roboto"/>
                <a:ea typeface="Roboto"/>
                <a:cs typeface="Roboto"/>
                <a:sym typeface="Roboto"/>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Roboto"/>
                <a:ea typeface="Roboto"/>
                <a:cs typeface="Roboto"/>
                <a:sym typeface="Roboto"/>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Roboto"/>
                <a:ea typeface="Roboto"/>
                <a:cs typeface="Roboto"/>
                <a:sym typeface="Roboto"/>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Slide">
  <p:cSld name="Section Title Slide">
    <p:spTree>
      <p:nvGrpSpPr>
        <p:cNvPr id="29" name="Shape 29"/>
        <p:cNvGrpSpPr/>
        <p:nvPr/>
      </p:nvGrpSpPr>
      <p:grpSpPr>
        <a:xfrm>
          <a:off x="0" y="0"/>
          <a:ext cx="0" cy="0"/>
          <a:chOff x="0" y="0"/>
          <a:chExt cx="0" cy="0"/>
        </a:xfrm>
      </p:grpSpPr>
      <p:sp>
        <p:nvSpPr>
          <p:cNvPr id="30" name="Google Shape;30;p4"/>
          <p:cNvSpPr/>
          <p:nvPr/>
        </p:nvSpPr>
        <p:spPr>
          <a:xfrm>
            <a:off x="1856608" y="2145322"/>
            <a:ext cx="8892257" cy="2546961"/>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Roboto"/>
              <a:ea typeface="Roboto"/>
              <a:cs typeface="Roboto"/>
              <a:sym typeface="Roboto"/>
            </a:endParaRPr>
          </a:p>
        </p:txBody>
      </p:sp>
      <p:cxnSp>
        <p:nvCxnSpPr>
          <p:cNvPr id="31" name="Google Shape;31;p4"/>
          <p:cNvCxnSpPr/>
          <p:nvPr/>
        </p:nvCxnSpPr>
        <p:spPr>
          <a:xfrm>
            <a:off x="1471964" y="2145323"/>
            <a:ext cx="0" cy="2546961"/>
          </a:xfrm>
          <a:prstGeom prst="straightConnector1">
            <a:avLst/>
          </a:prstGeom>
          <a:noFill/>
          <a:ln cap="flat" cmpd="sng" w="76200">
            <a:solidFill>
              <a:schemeClr val="accent2"/>
            </a:solidFill>
            <a:prstDash val="solid"/>
            <a:miter lim="800000"/>
            <a:headEnd len="sm" w="sm" type="none"/>
            <a:tailEnd len="sm" w="sm" type="none"/>
          </a:ln>
        </p:spPr>
      </p:cxnSp>
      <p:sp>
        <p:nvSpPr>
          <p:cNvPr id="32" name="Google Shape;32;p4"/>
          <p:cNvSpPr/>
          <p:nvPr>
            <p:ph idx="2" type="pic"/>
          </p:nvPr>
        </p:nvSpPr>
        <p:spPr>
          <a:xfrm>
            <a:off x="4446396" y="0"/>
            <a:ext cx="7745604" cy="68580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Roboto"/>
                <a:ea typeface="Roboto"/>
                <a:cs typeface="Roboto"/>
                <a:sym typeface="Roboto"/>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Roboto"/>
                <a:ea typeface="Roboto"/>
                <a:cs typeface="Roboto"/>
                <a:sym typeface="Roboto"/>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Roboto"/>
                <a:ea typeface="Roboto"/>
                <a:cs typeface="Roboto"/>
                <a:sym typeface="Roboto"/>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9pPr>
          </a:lstStyle>
          <a:p/>
        </p:txBody>
      </p:sp>
      <p:sp>
        <p:nvSpPr>
          <p:cNvPr id="33" name="Google Shape;33;p4"/>
          <p:cNvSpPr txBox="1"/>
          <p:nvPr>
            <p:ph type="ctrTitle"/>
          </p:nvPr>
        </p:nvSpPr>
        <p:spPr>
          <a:xfrm>
            <a:off x="1693148" y="2135124"/>
            <a:ext cx="8974852" cy="277420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accent1"/>
              </a:buClr>
              <a:buSzPts val="8800"/>
              <a:buFont typeface="Oswald"/>
              <a:buNone/>
              <a:defRPr sz="8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4" name="Google Shape;34;p4"/>
          <p:cNvSpPr txBox="1"/>
          <p:nvPr>
            <p:ph idx="1" type="subTitle"/>
          </p:nvPr>
        </p:nvSpPr>
        <p:spPr>
          <a:xfrm>
            <a:off x="1693148" y="1475212"/>
            <a:ext cx="9023420" cy="635559"/>
          </a:xfrm>
          <a:prstGeom prst="rect">
            <a:avLst/>
          </a:prstGeom>
          <a:noFill/>
          <a:ln>
            <a:noFill/>
          </a:ln>
        </p:spPr>
        <p:txBody>
          <a:bodyPr anchorCtr="0" anchor="b" bIns="45700" lIns="91425" spcFirstLastPara="1" rIns="91425" wrap="square" tIns="45700">
            <a:noAutofit/>
          </a:bodyPr>
          <a:lstStyle>
            <a:lvl1pPr lvl="0" algn="r">
              <a:lnSpc>
                <a:spcPct val="90000"/>
              </a:lnSpc>
              <a:spcBef>
                <a:spcPts val="1000"/>
              </a:spcBef>
              <a:spcAft>
                <a:spcPts val="0"/>
              </a:spcAft>
              <a:buClr>
                <a:schemeClr val="dk1"/>
              </a:buClr>
              <a:buSzPts val="1600"/>
              <a:buNone/>
              <a:defRPr b="1" sz="16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5" name="Google Shape;35;p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 name="Google Shape;36;p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 name="Google Shape;37;p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38" name="Google Shape;38;p4"/>
          <p:cNvSpPr txBox="1"/>
          <p:nvPr/>
        </p:nvSpPr>
        <p:spPr>
          <a:xfrm>
            <a:off x="-1510601" y="861646"/>
            <a:ext cx="5801248" cy="411832"/>
          </a:xfrm>
          <a:prstGeom prst="rect">
            <a:avLst/>
          </a:prstGeom>
          <a:noFill/>
          <a:ln>
            <a:noFill/>
          </a:ln>
        </p:spPr>
        <p:txBody>
          <a:bodyPr anchorCtr="0" anchor="b" bIns="45700" lIns="91425" spcFirstLastPara="1" rIns="91425" wrap="square" tIns="45700">
            <a:noAutofit/>
          </a:bodyPr>
          <a:lstStyle/>
          <a:p>
            <a:pPr indent="-228600" lvl="8" marL="3886200" marR="0" rtl="0" algn="r">
              <a:lnSpc>
                <a:spcPct val="90000"/>
              </a:lnSpc>
              <a:spcBef>
                <a:spcPts val="0"/>
              </a:spcBef>
              <a:spcAft>
                <a:spcPts val="0"/>
              </a:spcAft>
              <a:buClr>
                <a:schemeClr val="lt1"/>
              </a:buClr>
              <a:buSzPts val="400"/>
              <a:buFont typeface="Arial"/>
              <a:buChar char="•"/>
            </a:pPr>
            <a:r>
              <a:rPr b="1" i="0" lang="en-US" sz="400" u="none" cap="none" strike="noStrike">
                <a:solidFill>
                  <a:schemeClr val="lt1"/>
                </a:solidFill>
                <a:latin typeface="Roboto"/>
                <a:ea typeface="Roboto"/>
                <a:cs typeface="Roboto"/>
                <a:sym typeface="Roboto"/>
              </a:rPr>
              <a:t>SECTION I</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39" name="Shape 39"/>
        <p:cNvGrpSpPr/>
        <p:nvPr/>
      </p:nvGrpSpPr>
      <p:grpSpPr>
        <a:xfrm>
          <a:off x="0" y="0"/>
          <a:ext cx="0" cy="0"/>
          <a:chOff x="0" y="0"/>
          <a:chExt cx="0" cy="0"/>
        </a:xfrm>
      </p:grpSpPr>
      <p:sp>
        <p:nvSpPr>
          <p:cNvPr id="40" name="Google Shape;40;p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1" name="Google Shape;41;p5"/>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 name="Google Shape;42;p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 name="Google Shape;44;p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45" name="Google Shape;45;p5"/>
          <p:cNvSpPr/>
          <p:nvPr>
            <p:ph idx="2" type="pic"/>
          </p:nvPr>
        </p:nvSpPr>
        <p:spPr>
          <a:xfrm>
            <a:off x="219075" y="242888"/>
            <a:ext cx="3871914" cy="6405562"/>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Roboto"/>
                <a:ea typeface="Roboto"/>
                <a:cs typeface="Roboto"/>
                <a:sym typeface="Roboto"/>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Roboto"/>
                <a:ea typeface="Roboto"/>
                <a:cs typeface="Roboto"/>
                <a:sym typeface="Roboto"/>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Roboto"/>
                <a:ea typeface="Roboto"/>
                <a:cs typeface="Roboto"/>
                <a:sym typeface="Roboto"/>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itle and Content">
  <p:cSld name="5_Title and Content">
    <p:spTree>
      <p:nvGrpSpPr>
        <p:cNvPr id="46" name="Shape 46"/>
        <p:cNvGrpSpPr/>
        <p:nvPr/>
      </p:nvGrpSpPr>
      <p:grpSpPr>
        <a:xfrm>
          <a:off x="0" y="0"/>
          <a:ext cx="0" cy="0"/>
          <a:chOff x="0" y="0"/>
          <a:chExt cx="0" cy="0"/>
        </a:xfrm>
      </p:grpSpPr>
      <p:sp>
        <p:nvSpPr>
          <p:cNvPr id="47" name="Google Shape;47;p6"/>
          <p:cNvSpPr txBox="1"/>
          <p:nvPr>
            <p:ph type="title"/>
          </p:nvPr>
        </p:nvSpPr>
        <p:spPr>
          <a:xfrm>
            <a:off x="838200" y="765457"/>
            <a:ext cx="10515600" cy="1325563"/>
          </a:xfrm>
          <a:prstGeom prst="rect">
            <a:avLst/>
          </a:prstGeom>
          <a:noFill/>
          <a:ln>
            <a:noFill/>
          </a:ln>
        </p:spPr>
        <p:txBody>
          <a:bodyPr anchorCtr="0" anchor="t" bIns="45700" lIns="91425" spcFirstLastPara="1" rIns="91425" wrap="square" tIns="45700">
            <a:noAutofit/>
          </a:bodyPr>
          <a:lstStyle>
            <a:lvl1pPr lvl="0" algn="l">
              <a:lnSpc>
                <a:spcPct val="9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8" name="Google Shape;48;p6"/>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 name="Google Shape;49;p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 name="Google Shape;50;p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 name="Google Shape;51;p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52" name="Google Shape;52;p6"/>
          <p:cNvSpPr/>
          <p:nvPr>
            <p:ph idx="2" type="pic"/>
          </p:nvPr>
        </p:nvSpPr>
        <p:spPr>
          <a:xfrm>
            <a:off x="0" y="-4759"/>
            <a:ext cx="12192000" cy="3295648"/>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Roboto"/>
                <a:ea typeface="Roboto"/>
                <a:cs typeface="Roboto"/>
                <a:sym typeface="Roboto"/>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Roboto"/>
                <a:ea typeface="Roboto"/>
                <a:cs typeface="Roboto"/>
                <a:sym typeface="Roboto"/>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Roboto"/>
                <a:ea typeface="Roboto"/>
                <a:cs typeface="Roboto"/>
                <a:sym typeface="Roboto"/>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p Performers">
  <p:cSld name="Top Performers">
    <p:spTree>
      <p:nvGrpSpPr>
        <p:cNvPr id="53" name="Shape 53"/>
        <p:cNvGrpSpPr/>
        <p:nvPr/>
      </p:nvGrpSpPr>
      <p:grpSpPr>
        <a:xfrm>
          <a:off x="0" y="0"/>
          <a:ext cx="0" cy="0"/>
          <a:chOff x="0" y="0"/>
          <a:chExt cx="0" cy="0"/>
        </a:xfrm>
      </p:grpSpPr>
      <p:sp>
        <p:nvSpPr>
          <p:cNvPr id="54" name="Google Shape;54;p7"/>
          <p:cNvSpPr txBox="1"/>
          <p:nvPr>
            <p:ph type="title"/>
          </p:nvPr>
        </p:nvSpPr>
        <p:spPr>
          <a:xfrm>
            <a:off x="838200" y="765457"/>
            <a:ext cx="10515600" cy="1480350"/>
          </a:xfrm>
          <a:prstGeom prst="rect">
            <a:avLst/>
          </a:prstGeom>
          <a:noFill/>
          <a:ln>
            <a:noFill/>
          </a:ln>
        </p:spPr>
        <p:txBody>
          <a:bodyPr anchorCtr="0" anchor="t" bIns="45700" lIns="91425" spcFirstLastPara="1" rIns="91425" wrap="square" tIns="45700">
            <a:noAutofit/>
          </a:bodyPr>
          <a:lstStyle>
            <a:lvl1pPr lvl="0" algn="l">
              <a:lnSpc>
                <a:spcPct val="90000"/>
              </a:lnSpc>
              <a:spcBef>
                <a:spcPts val="0"/>
              </a:spcBef>
              <a:spcAft>
                <a:spcPts val="0"/>
              </a:spcAft>
              <a:buClr>
                <a:schemeClr val="accent1"/>
              </a:buClr>
              <a:buSzPts val="4400"/>
              <a:buFont typeface="Oswald"/>
              <a:buNone/>
              <a:defRPr>
                <a:solidFill>
                  <a:schemeClr val="accen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5" name="Google Shape;55;p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58" name="Google Shape;58;p7"/>
          <p:cNvSpPr/>
          <p:nvPr>
            <p:ph idx="2" type="pic"/>
          </p:nvPr>
        </p:nvSpPr>
        <p:spPr>
          <a:xfrm>
            <a:off x="1332993" y="2264229"/>
            <a:ext cx="2419351" cy="2419351"/>
          </a:xfrm>
          <a:prstGeom prst="ellipse">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Roboto"/>
                <a:ea typeface="Roboto"/>
                <a:cs typeface="Roboto"/>
                <a:sym typeface="Roboto"/>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Roboto"/>
                <a:ea typeface="Roboto"/>
                <a:cs typeface="Roboto"/>
                <a:sym typeface="Roboto"/>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Roboto"/>
                <a:ea typeface="Roboto"/>
                <a:cs typeface="Roboto"/>
                <a:sym typeface="Roboto"/>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9pPr>
          </a:lstStyle>
          <a:p/>
        </p:txBody>
      </p:sp>
      <p:sp>
        <p:nvSpPr>
          <p:cNvPr id="59" name="Google Shape;59;p7"/>
          <p:cNvSpPr/>
          <p:nvPr>
            <p:ph idx="3" type="pic"/>
          </p:nvPr>
        </p:nvSpPr>
        <p:spPr>
          <a:xfrm>
            <a:off x="4886324" y="2264229"/>
            <a:ext cx="2419351" cy="2419351"/>
          </a:xfrm>
          <a:prstGeom prst="ellipse">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Roboto"/>
                <a:ea typeface="Roboto"/>
                <a:cs typeface="Roboto"/>
                <a:sym typeface="Roboto"/>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Roboto"/>
                <a:ea typeface="Roboto"/>
                <a:cs typeface="Roboto"/>
                <a:sym typeface="Roboto"/>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Roboto"/>
                <a:ea typeface="Roboto"/>
                <a:cs typeface="Roboto"/>
                <a:sym typeface="Roboto"/>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9pPr>
          </a:lstStyle>
          <a:p/>
        </p:txBody>
      </p:sp>
      <p:sp>
        <p:nvSpPr>
          <p:cNvPr id="60" name="Google Shape;60;p7"/>
          <p:cNvSpPr/>
          <p:nvPr>
            <p:ph idx="4" type="pic"/>
          </p:nvPr>
        </p:nvSpPr>
        <p:spPr>
          <a:xfrm>
            <a:off x="8439656" y="2264228"/>
            <a:ext cx="2419351" cy="2419351"/>
          </a:xfrm>
          <a:prstGeom prst="ellipse">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Roboto"/>
                <a:ea typeface="Roboto"/>
                <a:cs typeface="Roboto"/>
                <a:sym typeface="Roboto"/>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Roboto"/>
                <a:ea typeface="Roboto"/>
                <a:cs typeface="Roboto"/>
                <a:sym typeface="Roboto"/>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Roboto"/>
                <a:ea typeface="Roboto"/>
                <a:cs typeface="Roboto"/>
                <a:sym typeface="Roboto"/>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9pPr>
          </a:lstStyle>
          <a:p/>
        </p:txBody>
      </p:sp>
      <p:sp>
        <p:nvSpPr>
          <p:cNvPr id="61" name="Google Shape;61;p7"/>
          <p:cNvSpPr txBox="1"/>
          <p:nvPr>
            <p:ph idx="1" type="body"/>
          </p:nvPr>
        </p:nvSpPr>
        <p:spPr>
          <a:xfrm>
            <a:off x="4886324" y="5119688"/>
            <a:ext cx="2419351" cy="1236662"/>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accent1"/>
              </a:buClr>
              <a:buSzPts val="1200"/>
              <a:buNone/>
              <a:defRPr sz="1200">
                <a:solidFill>
                  <a:schemeClr val="accent1"/>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2" name="Google Shape;62;p7"/>
          <p:cNvSpPr txBox="1"/>
          <p:nvPr>
            <p:ph idx="5" type="body"/>
          </p:nvPr>
        </p:nvSpPr>
        <p:spPr>
          <a:xfrm>
            <a:off x="4886324" y="4683580"/>
            <a:ext cx="2419351" cy="436108"/>
          </a:xfrm>
          <a:prstGeom prst="rect">
            <a:avLst/>
          </a:prstGeom>
          <a:noFill/>
          <a:ln>
            <a:noFill/>
          </a:ln>
        </p:spPr>
        <p:txBody>
          <a:bodyPr anchorCtr="0" anchor="b" bIns="45700" lIns="91425" spcFirstLastPara="1" rIns="91425" wrap="square" tIns="45700">
            <a:noAutofit/>
          </a:bodyPr>
          <a:lstStyle>
            <a:lvl1pPr indent="-228600" lvl="0" marL="457200" algn="ctr">
              <a:lnSpc>
                <a:spcPct val="90000"/>
              </a:lnSpc>
              <a:spcBef>
                <a:spcPts val="1000"/>
              </a:spcBef>
              <a:spcAft>
                <a:spcPts val="0"/>
              </a:spcAft>
              <a:buClr>
                <a:schemeClr val="accent1"/>
              </a:buClr>
              <a:buSzPts val="1800"/>
              <a:buNone/>
              <a:defRPr b="1" sz="1800">
                <a:solidFill>
                  <a:schemeClr val="accent1"/>
                </a:solidFill>
                <a:latin typeface="Oswald"/>
                <a:ea typeface="Oswald"/>
                <a:cs typeface="Oswald"/>
                <a:sym typeface="Oswald"/>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 name="Google Shape;63;p7"/>
          <p:cNvSpPr txBox="1"/>
          <p:nvPr>
            <p:ph idx="6" type="body"/>
          </p:nvPr>
        </p:nvSpPr>
        <p:spPr>
          <a:xfrm>
            <a:off x="1332992" y="5119406"/>
            <a:ext cx="2419351" cy="1236944"/>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accent1"/>
              </a:buClr>
              <a:buSzPts val="1200"/>
              <a:buNone/>
              <a:defRPr sz="1200">
                <a:solidFill>
                  <a:schemeClr val="accent1"/>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4" name="Google Shape;64;p7"/>
          <p:cNvSpPr txBox="1"/>
          <p:nvPr>
            <p:ph idx="7" type="body"/>
          </p:nvPr>
        </p:nvSpPr>
        <p:spPr>
          <a:xfrm>
            <a:off x="1332992" y="4683298"/>
            <a:ext cx="2419351" cy="436108"/>
          </a:xfrm>
          <a:prstGeom prst="rect">
            <a:avLst/>
          </a:prstGeom>
          <a:noFill/>
          <a:ln>
            <a:noFill/>
          </a:ln>
        </p:spPr>
        <p:txBody>
          <a:bodyPr anchorCtr="0" anchor="b" bIns="45700" lIns="91425" spcFirstLastPara="1" rIns="91425" wrap="square" tIns="45700">
            <a:noAutofit/>
          </a:bodyPr>
          <a:lstStyle>
            <a:lvl1pPr indent="-228600" lvl="0" marL="457200" algn="ctr">
              <a:lnSpc>
                <a:spcPct val="90000"/>
              </a:lnSpc>
              <a:spcBef>
                <a:spcPts val="1000"/>
              </a:spcBef>
              <a:spcAft>
                <a:spcPts val="0"/>
              </a:spcAft>
              <a:buClr>
                <a:schemeClr val="accent1"/>
              </a:buClr>
              <a:buSzPts val="1800"/>
              <a:buNone/>
              <a:defRPr b="1" sz="1800">
                <a:solidFill>
                  <a:schemeClr val="accent1"/>
                </a:solidFill>
                <a:latin typeface="Oswald"/>
                <a:ea typeface="Oswald"/>
                <a:cs typeface="Oswald"/>
                <a:sym typeface="Oswald"/>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 name="Google Shape;65;p7"/>
          <p:cNvSpPr txBox="1"/>
          <p:nvPr>
            <p:ph idx="8" type="body"/>
          </p:nvPr>
        </p:nvSpPr>
        <p:spPr>
          <a:xfrm>
            <a:off x="8439655" y="5128234"/>
            <a:ext cx="2419351" cy="1228116"/>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accent1"/>
              </a:buClr>
              <a:buSzPts val="1200"/>
              <a:buNone/>
              <a:defRPr sz="1200">
                <a:solidFill>
                  <a:schemeClr val="accent1"/>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 name="Google Shape;66;p7"/>
          <p:cNvSpPr txBox="1"/>
          <p:nvPr>
            <p:ph idx="9" type="body"/>
          </p:nvPr>
        </p:nvSpPr>
        <p:spPr>
          <a:xfrm>
            <a:off x="8439655" y="4692126"/>
            <a:ext cx="2419351" cy="436108"/>
          </a:xfrm>
          <a:prstGeom prst="rect">
            <a:avLst/>
          </a:prstGeom>
          <a:noFill/>
          <a:ln>
            <a:noFill/>
          </a:ln>
        </p:spPr>
        <p:txBody>
          <a:bodyPr anchorCtr="0" anchor="b" bIns="45700" lIns="91425" spcFirstLastPara="1" rIns="91425" wrap="square" tIns="45700">
            <a:noAutofit/>
          </a:bodyPr>
          <a:lstStyle>
            <a:lvl1pPr indent="-228600" lvl="0" marL="457200" algn="ctr">
              <a:lnSpc>
                <a:spcPct val="90000"/>
              </a:lnSpc>
              <a:spcBef>
                <a:spcPts val="1000"/>
              </a:spcBef>
              <a:spcAft>
                <a:spcPts val="0"/>
              </a:spcAft>
              <a:buClr>
                <a:schemeClr val="accent1"/>
              </a:buClr>
              <a:buSzPts val="1800"/>
              <a:buNone/>
              <a:defRPr b="1" sz="1800">
                <a:solidFill>
                  <a:schemeClr val="accent1"/>
                </a:solidFill>
                <a:latin typeface="Oswald"/>
                <a:ea typeface="Oswald"/>
                <a:cs typeface="Oswald"/>
                <a:sym typeface="Oswald"/>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igh Fives">
  <p:cSld name="High Fives">
    <p:spTree>
      <p:nvGrpSpPr>
        <p:cNvPr id="67" name="Shape 67"/>
        <p:cNvGrpSpPr/>
        <p:nvPr/>
      </p:nvGrpSpPr>
      <p:grpSpPr>
        <a:xfrm>
          <a:off x="0" y="0"/>
          <a:ext cx="0" cy="0"/>
          <a:chOff x="0" y="0"/>
          <a:chExt cx="0" cy="0"/>
        </a:xfrm>
      </p:grpSpPr>
      <p:sp>
        <p:nvSpPr>
          <p:cNvPr id="68" name="Google Shape;68;p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 name="Google Shape;69;p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8"/>
          <p:cNvSpPr/>
          <p:nvPr>
            <p:ph idx="2" type="pic"/>
          </p:nvPr>
        </p:nvSpPr>
        <p:spPr>
          <a:xfrm>
            <a:off x="2876550" y="2382984"/>
            <a:ext cx="1263650" cy="1233487"/>
          </a:xfrm>
          <a:prstGeom prst="ellipse">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Roboto"/>
                <a:ea typeface="Roboto"/>
                <a:cs typeface="Roboto"/>
                <a:sym typeface="Roboto"/>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Roboto"/>
                <a:ea typeface="Roboto"/>
                <a:cs typeface="Roboto"/>
                <a:sym typeface="Roboto"/>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Roboto"/>
                <a:ea typeface="Roboto"/>
                <a:cs typeface="Roboto"/>
                <a:sym typeface="Roboto"/>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9pPr>
          </a:lstStyle>
          <a:p/>
        </p:txBody>
      </p:sp>
      <p:sp>
        <p:nvSpPr>
          <p:cNvPr id="71" name="Google Shape;71;p8"/>
          <p:cNvSpPr/>
          <p:nvPr>
            <p:ph idx="3" type="pic"/>
          </p:nvPr>
        </p:nvSpPr>
        <p:spPr>
          <a:xfrm>
            <a:off x="5983188" y="2383670"/>
            <a:ext cx="1263650" cy="1233487"/>
          </a:xfrm>
          <a:prstGeom prst="ellipse">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Roboto"/>
                <a:ea typeface="Roboto"/>
                <a:cs typeface="Roboto"/>
                <a:sym typeface="Roboto"/>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Roboto"/>
                <a:ea typeface="Roboto"/>
                <a:cs typeface="Roboto"/>
                <a:sym typeface="Roboto"/>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Roboto"/>
                <a:ea typeface="Roboto"/>
                <a:cs typeface="Roboto"/>
                <a:sym typeface="Roboto"/>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9pPr>
          </a:lstStyle>
          <a:p/>
        </p:txBody>
      </p:sp>
      <p:sp>
        <p:nvSpPr>
          <p:cNvPr id="72" name="Google Shape;72;p8"/>
          <p:cNvSpPr/>
          <p:nvPr>
            <p:ph idx="4" type="pic"/>
          </p:nvPr>
        </p:nvSpPr>
        <p:spPr>
          <a:xfrm>
            <a:off x="9195554" y="2386375"/>
            <a:ext cx="1263650" cy="1233487"/>
          </a:xfrm>
          <a:prstGeom prst="ellipse">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Roboto"/>
                <a:ea typeface="Roboto"/>
                <a:cs typeface="Roboto"/>
                <a:sym typeface="Roboto"/>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Roboto"/>
                <a:ea typeface="Roboto"/>
                <a:cs typeface="Roboto"/>
                <a:sym typeface="Roboto"/>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Roboto"/>
                <a:ea typeface="Roboto"/>
                <a:cs typeface="Roboto"/>
                <a:sym typeface="Roboto"/>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9pPr>
          </a:lstStyle>
          <a:p/>
        </p:txBody>
      </p:sp>
      <p:sp>
        <p:nvSpPr>
          <p:cNvPr id="73" name="Google Shape;73;p8"/>
          <p:cNvSpPr txBox="1"/>
          <p:nvPr>
            <p:ph type="title"/>
          </p:nvPr>
        </p:nvSpPr>
        <p:spPr>
          <a:xfrm>
            <a:off x="838200" y="765457"/>
            <a:ext cx="10515600" cy="1595906"/>
          </a:xfrm>
          <a:prstGeom prst="rect">
            <a:avLst/>
          </a:prstGeom>
          <a:noFill/>
          <a:ln>
            <a:noFill/>
          </a:ln>
        </p:spPr>
        <p:txBody>
          <a:bodyPr anchorCtr="0" anchor="t" bIns="45700" lIns="91425" spcFirstLastPara="1" rIns="91425" wrap="square" tIns="45700">
            <a:noAutofit/>
          </a:bodyPr>
          <a:lstStyle>
            <a:lvl1pPr lvl="0" algn="l">
              <a:lnSpc>
                <a:spcPct val="90000"/>
              </a:lnSpc>
              <a:spcBef>
                <a:spcPts val="0"/>
              </a:spcBef>
              <a:spcAft>
                <a:spcPts val="0"/>
              </a:spcAft>
              <a:buClr>
                <a:schemeClr val="accent1"/>
              </a:buClr>
              <a:buSzPts val="4400"/>
              <a:buFont typeface="Oswald"/>
              <a:buNone/>
              <a:defRPr>
                <a:solidFill>
                  <a:schemeClr val="accen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mployee Spotlight">
  <p:cSld name="Employee Spotlight">
    <p:spTree>
      <p:nvGrpSpPr>
        <p:cNvPr id="75" name="Shape 75"/>
        <p:cNvGrpSpPr/>
        <p:nvPr/>
      </p:nvGrpSpPr>
      <p:grpSpPr>
        <a:xfrm>
          <a:off x="0" y="0"/>
          <a:ext cx="0" cy="0"/>
          <a:chOff x="0" y="0"/>
          <a:chExt cx="0" cy="0"/>
        </a:xfrm>
      </p:grpSpPr>
      <p:sp>
        <p:nvSpPr>
          <p:cNvPr id="76" name="Google Shape;76;p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9"/>
          <p:cNvSpPr txBox="1"/>
          <p:nvPr>
            <p:ph type="title"/>
          </p:nvPr>
        </p:nvSpPr>
        <p:spPr>
          <a:xfrm>
            <a:off x="838200" y="765457"/>
            <a:ext cx="10515600" cy="1595906"/>
          </a:xfrm>
          <a:prstGeom prst="rect">
            <a:avLst/>
          </a:prstGeom>
          <a:noFill/>
          <a:ln>
            <a:noFill/>
          </a:ln>
        </p:spPr>
        <p:txBody>
          <a:bodyPr anchorCtr="0" anchor="t" bIns="45700" lIns="91425" spcFirstLastPara="1" rIns="91425" wrap="square" tIns="45700">
            <a:noAutofit/>
          </a:bodyPr>
          <a:lstStyle>
            <a:lvl1pPr lvl="0" algn="l">
              <a:lnSpc>
                <a:spcPct val="90000"/>
              </a:lnSpc>
              <a:spcBef>
                <a:spcPts val="0"/>
              </a:spcBef>
              <a:spcAft>
                <a:spcPts val="0"/>
              </a:spcAft>
              <a:buClr>
                <a:schemeClr val="accent1"/>
              </a:buClr>
              <a:buSzPts val="4400"/>
              <a:buFont typeface="Oswald"/>
              <a:buNone/>
              <a:defRPr>
                <a:solidFill>
                  <a:schemeClr val="accen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9" name="Google Shape;79;p9"/>
          <p:cNvSpPr/>
          <p:nvPr>
            <p:ph idx="2" type="pic"/>
          </p:nvPr>
        </p:nvSpPr>
        <p:spPr>
          <a:xfrm>
            <a:off x="1512284" y="2143980"/>
            <a:ext cx="3422650" cy="3422650"/>
          </a:xfrm>
          <a:prstGeom prst="ellipse">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Roboto"/>
                <a:ea typeface="Roboto"/>
                <a:cs typeface="Roboto"/>
                <a:sym typeface="Roboto"/>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Roboto"/>
                <a:ea typeface="Roboto"/>
                <a:cs typeface="Roboto"/>
                <a:sym typeface="Roboto"/>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Roboto"/>
                <a:ea typeface="Roboto"/>
                <a:cs typeface="Roboto"/>
                <a:sym typeface="Roboto"/>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9pPr>
          </a:lstStyle>
          <a:p/>
        </p:txBody>
      </p:sp>
      <p:sp>
        <p:nvSpPr>
          <p:cNvPr id="80" name="Google Shape;80;p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81" name="Shape 81"/>
        <p:cNvGrpSpPr/>
        <p:nvPr/>
      </p:nvGrpSpPr>
      <p:grpSpPr>
        <a:xfrm>
          <a:off x="0" y="0"/>
          <a:ext cx="0" cy="0"/>
          <a:chOff x="0" y="0"/>
          <a:chExt cx="0" cy="0"/>
        </a:xfrm>
      </p:grpSpPr>
      <p:sp>
        <p:nvSpPr>
          <p:cNvPr id="82" name="Google Shape;82;p10"/>
          <p:cNvSpPr txBox="1"/>
          <p:nvPr>
            <p:ph type="title"/>
          </p:nvPr>
        </p:nvSpPr>
        <p:spPr>
          <a:xfrm>
            <a:off x="4391130" y="2145322"/>
            <a:ext cx="6018962" cy="2546961"/>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accent1"/>
              </a:buClr>
              <a:buSzPts val="6000"/>
              <a:buFont typeface="Oswald"/>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3" name="Google Shape;83;p10"/>
          <p:cNvSpPr txBox="1"/>
          <p:nvPr>
            <p:ph idx="1" type="body"/>
          </p:nvPr>
        </p:nvSpPr>
        <p:spPr>
          <a:xfrm>
            <a:off x="1709895" y="4838281"/>
            <a:ext cx="8700198" cy="1251369"/>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84" name="Google Shape;84;p1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 name="Google Shape;85;p1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 name="Google Shape;86;p1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87" name="Google Shape;87;p10"/>
          <p:cNvSpPr/>
          <p:nvPr>
            <p:ph idx="2" type="pic"/>
          </p:nvPr>
        </p:nvSpPr>
        <p:spPr>
          <a:xfrm>
            <a:off x="0" y="0"/>
            <a:ext cx="12192000" cy="68580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Roboto"/>
                <a:ea typeface="Roboto"/>
                <a:cs typeface="Roboto"/>
                <a:sym typeface="Roboto"/>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Roboto"/>
                <a:ea typeface="Roboto"/>
                <a:cs typeface="Roboto"/>
                <a:sym typeface="Roboto"/>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Roboto"/>
                <a:ea typeface="Roboto"/>
                <a:cs typeface="Roboto"/>
                <a:sym typeface="Roboto"/>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theme" Target="../theme/theme1.xml"/><Relationship Id="rId14" Type="http://schemas.openxmlformats.org/officeDocument/2006/relationships/slideLayout" Target="../slideLayouts/slideLayout1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chemeClr val="accent1"/>
              </a:buClr>
              <a:buSzPts val="4400"/>
              <a:buFont typeface="Oswald"/>
              <a:buNone/>
              <a:defRPr b="0" i="0" sz="4400" u="none" cap="none" strike="noStrike">
                <a:solidFill>
                  <a:schemeClr val="accent1"/>
                </a:solidFill>
                <a:latin typeface="Oswald"/>
                <a:ea typeface="Oswald"/>
                <a:cs typeface="Oswald"/>
                <a:sym typeface="Oswald"/>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Roboto"/>
                <a:ea typeface="Roboto"/>
                <a:cs typeface="Roboto"/>
                <a:sym typeface="Roboto"/>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Roboto"/>
                <a:ea typeface="Roboto"/>
                <a:cs typeface="Roboto"/>
                <a:sym typeface="Roboto"/>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Roboto"/>
                <a:ea typeface="Roboto"/>
                <a:cs typeface="Roboto"/>
                <a:sym typeface="Roboto"/>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9pPr>
          </a:lstStyle>
          <a:p/>
        </p:txBody>
      </p:sp>
      <p:sp>
        <p:nvSpPr>
          <p:cNvPr id="12" name="Google Shape;12;p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Roboto"/>
                <a:ea typeface="Roboto"/>
                <a:cs typeface="Roboto"/>
                <a:sym typeface="Roboto"/>
              </a:defRPr>
            </a:lvl1pPr>
            <a:lvl2pPr lvl="1" marR="0" rtl="0" algn="l">
              <a:spcBef>
                <a:spcPts val="0"/>
              </a:spcBef>
              <a:spcAft>
                <a:spcPts val="0"/>
              </a:spcAft>
              <a:buSzPts val="1400"/>
              <a:buNone/>
              <a:defRPr b="0" i="0" sz="1800" u="none" cap="none" strike="noStrike">
                <a:solidFill>
                  <a:schemeClr val="dk1"/>
                </a:solidFill>
                <a:latin typeface="Roboto"/>
                <a:ea typeface="Roboto"/>
                <a:cs typeface="Roboto"/>
                <a:sym typeface="Roboto"/>
              </a:defRPr>
            </a:lvl2pPr>
            <a:lvl3pPr lvl="2" marR="0" rtl="0" algn="l">
              <a:spcBef>
                <a:spcPts val="0"/>
              </a:spcBef>
              <a:spcAft>
                <a:spcPts val="0"/>
              </a:spcAft>
              <a:buSzPts val="1400"/>
              <a:buNone/>
              <a:defRPr b="0" i="0" sz="1800" u="none" cap="none" strike="noStrike">
                <a:solidFill>
                  <a:schemeClr val="dk1"/>
                </a:solidFill>
                <a:latin typeface="Roboto"/>
                <a:ea typeface="Roboto"/>
                <a:cs typeface="Roboto"/>
                <a:sym typeface="Roboto"/>
              </a:defRPr>
            </a:lvl3pPr>
            <a:lvl4pPr lvl="3" marR="0" rtl="0" algn="l">
              <a:spcBef>
                <a:spcPts val="0"/>
              </a:spcBef>
              <a:spcAft>
                <a:spcPts val="0"/>
              </a:spcAft>
              <a:buSzPts val="1400"/>
              <a:buNone/>
              <a:defRPr b="0" i="0" sz="1800" u="none" cap="none" strike="noStrike">
                <a:solidFill>
                  <a:schemeClr val="dk1"/>
                </a:solidFill>
                <a:latin typeface="Roboto"/>
                <a:ea typeface="Roboto"/>
                <a:cs typeface="Roboto"/>
                <a:sym typeface="Roboto"/>
              </a:defRPr>
            </a:lvl4pPr>
            <a:lvl5pPr lvl="4" marR="0" rtl="0" algn="l">
              <a:spcBef>
                <a:spcPts val="0"/>
              </a:spcBef>
              <a:spcAft>
                <a:spcPts val="0"/>
              </a:spcAft>
              <a:buSzPts val="1400"/>
              <a:buNone/>
              <a:defRPr b="0" i="0" sz="1800" u="none" cap="none" strike="noStrike">
                <a:solidFill>
                  <a:schemeClr val="dk1"/>
                </a:solidFill>
                <a:latin typeface="Roboto"/>
                <a:ea typeface="Roboto"/>
                <a:cs typeface="Roboto"/>
                <a:sym typeface="Roboto"/>
              </a:defRPr>
            </a:lvl5pPr>
            <a:lvl6pPr lvl="5" marR="0" rtl="0" algn="l">
              <a:spcBef>
                <a:spcPts val="0"/>
              </a:spcBef>
              <a:spcAft>
                <a:spcPts val="0"/>
              </a:spcAft>
              <a:buSzPts val="1400"/>
              <a:buNone/>
              <a:defRPr b="0" i="0" sz="1800" u="none" cap="none" strike="noStrike">
                <a:solidFill>
                  <a:schemeClr val="dk1"/>
                </a:solidFill>
                <a:latin typeface="Roboto"/>
                <a:ea typeface="Roboto"/>
                <a:cs typeface="Roboto"/>
                <a:sym typeface="Roboto"/>
              </a:defRPr>
            </a:lvl6pPr>
            <a:lvl7pPr lvl="6" marR="0" rtl="0" algn="l">
              <a:spcBef>
                <a:spcPts val="0"/>
              </a:spcBef>
              <a:spcAft>
                <a:spcPts val="0"/>
              </a:spcAft>
              <a:buSzPts val="1400"/>
              <a:buNone/>
              <a:defRPr b="0" i="0" sz="1800" u="none" cap="none" strike="noStrike">
                <a:solidFill>
                  <a:schemeClr val="dk1"/>
                </a:solidFill>
                <a:latin typeface="Roboto"/>
                <a:ea typeface="Roboto"/>
                <a:cs typeface="Roboto"/>
                <a:sym typeface="Roboto"/>
              </a:defRPr>
            </a:lvl7pPr>
            <a:lvl8pPr lvl="7" marR="0" rtl="0" algn="l">
              <a:spcBef>
                <a:spcPts val="0"/>
              </a:spcBef>
              <a:spcAft>
                <a:spcPts val="0"/>
              </a:spcAft>
              <a:buSzPts val="1400"/>
              <a:buNone/>
              <a:defRPr b="0" i="0" sz="1800" u="none" cap="none" strike="noStrike">
                <a:solidFill>
                  <a:schemeClr val="dk1"/>
                </a:solidFill>
                <a:latin typeface="Roboto"/>
                <a:ea typeface="Roboto"/>
                <a:cs typeface="Roboto"/>
                <a:sym typeface="Roboto"/>
              </a:defRPr>
            </a:lvl8pPr>
            <a:lvl9pPr lvl="8" marR="0" rtl="0" algn="l">
              <a:spcBef>
                <a:spcPts val="0"/>
              </a:spcBef>
              <a:spcAft>
                <a:spcPts val="0"/>
              </a:spcAft>
              <a:buSzPts val="1400"/>
              <a:buNone/>
              <a:defRPr b="0" i="0" sz="1800" u="none" cap="none" strike="noStrike">
                <a:solidFill>
                  <a:schemeClr val="dk1"/>
                </a:solidFill>
                <a:latin typeface="Roboto"/>
                <a:ea typeface="Roboto"/>
                <a:cs typeface="Roboto"/>
                <a:sym typeface="Roboto"/>
              </a:defRPr>
            </a:lvl9pPr>
          </a:lstStyle>
          <a:p/>
        </p:txBody>
      </p:sp>
      <p:sp>
        <p:nvSpPr>
          <p:cNvPr id="13" name="Google Shape;13;p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Roboto"/>
                <a:ea typeface="Roboto"/>
                <a:cs typeface="Roboto"/>
                <a:sym typeface="Roboto"/>
              </a:defRPr>
            </a:lvl1pPr>
            <a:lvl2pPr lvl="1" marR="0" rtl="0" algn="l">
              <a:spcBef>
                <a:spcPts val="0"/>
              </a:spcBef>
              <a:spcAft>
                <a:spcPts val="0"/>
              </a:spcAft>
              <a:buSzPts val="1400"/>
              <a:buNone/>
              <a:defRPr b="0" i="0" sz="1800" u="none" cap="none" strike="noStrike">
                <a:solidFill>
                  <a:schemeClr val="dk1"/>
                </a:solidFill>
                <a:latin typeface="Roboto"/>
                <a:ea typeface="Roboto"/>
                <a:cs typeface="Roboto"/>
                <a:sym typeface="Roboto"/>
              </a:defRPr>
            </a:lvl2pPr>
            <a:lvl3pPr lvl="2" marR="0" rtl="0" algn="l">
              <a:spcBef>
                <a:spcPts val="0"/>
              </a:spcBef>
              <a:spcAft>
                <a:spcPts val="0"/>
              </a:spcAft>
              <a:buSzPts val="1400"/>
              <a:buNone/>
              <a:defRPr b="0" i="0" sz="1800" u="none" cap="none" strike="noStrike">
                <a:solidFill>
                  <a:schemeClr val="dk1"/>
                </a:solidFill>
                <a:latin typeface="Roboto"/>
                <a:ea typeface="Roboto"/>
                <a:cs typeface="Roboto"/>
                <a:sym typeface="Roboto"/>
              </a:defRPr>
            </a:lvl3pPr>
            <a:lvl4pPr lvl="3" marR="0" rtl="0" algn="l">
              <a:spcBef>
                <a:spcPts val="0"/>
              </a:spcBef>
              <a:spcAft>
                <a:spcPts val="0"/>
              </a:spcAft>
              <a:buSzPts val="1400"/>
              <a:buNone/>
              <a:defRPr b="0" i="0" sz="1800" u="none" cap="none" strike="noStrike">
                <a:solidFill>
                  <a:schemeClr val="dk1"/>
                </a:solidFill>
                <a:latin typeface="Roboto"/>
                <a:ea typeface="Roboto"/>
                <a:cs typeface="Roboto"/>
                <a:sym typeface="Roboto"/>
              </a:defRPr>
            </a:lvl4pPr>
            <a:lvl5pPr lvl="4" marR="0" rtl="0" algn="l">
              <a:spcBef>
                <a:spcPts val="0"/>
              </a:spcBef>
              <a:spcAft>
                <a:spcPts val="0"/>
              </a:spcAft>
              <a:buSzPts val="1400"/>
              <a:buNone/>
              <a:defRPr b="0" i="0" sz="1800" u="none" cap="none" strike="noStrike">
                <a:solidFill>
                  <a:schemeClr val="dk1"/>
                </a:solidFill>
                <a:latin typeface="Roboto"/>
                <a:ea typeface="Roboto"/>
                <a:cs typeface="Roboto"/>
                <a:sym typeface="Roboto"/>
              </a:defRPr>
            </a:lvl5pPr>
            <a:lvl6pPr lvl="5" marR="0" rtl="0" algn="l">
              <a:spcBef>
                <a:spcPts val="0"/>
              </a:spcBef>
              <a:spcAft>
                <a:spcPts val="0"/>
              </a:spcAft>
              <a:buSzPts val="1400"/>
              <a:buNone/>
              <a:defRPr b="0" i="0" sz="1800" u="none" cap="none" strike="noStrike">
                <a:solidFill>
                  <a:schemeClr val="dk1"/>
                </a:solidFill>
                <a:latin typeface="Roboto"/>
                <a:ea typeface="Roboto"/>
                <a:cs typeface="Roboto"/>
                <a:sym typeface="Roboto"/>
              </a:defRPr>
            </a:lvl6pPr>
            <a:lvl7pPr lvl="6" marR="0" rtl="0" algn="l">
              <a:spcBef>
                <a:spcPts val="0"/>
              </a:spcBef>
              <a:spcAft>
                <a:spcPts val="0"/>
              </a:spcAft>
              <a:buSzPts val="1400"/>
              <a:buNone/>
              <a:defRPr b="0" i="0" sz="1800" u="none" cap="none" strike="noStrike">
                <a:solidFill>
                  <a:schemeClr val="dk1"/>
                </a:solidFill>
                <a:latin typeface="Roboto"/>
                <a:ea typeface="Roboto"/>
                <a:cs typeface="Roboto"/>
                <a:sym typeface="Roboto"/>
              </a:defRPr>
            </a:lvl7pPr>
            <a:lvl8pPr lvl="7" marR="0" rtl="0" algn="l">
              <a:spcBef>
                <a:spcPts val="0"/>
              </a:spcBef>
              <a:spcAft>
                <a:spcPts val="0"/>
              </a:spcAft>
              <a:buSzPts val="1400"/>
              <a:buNone/>
              <a:defRPr b="0" i="0" sz="1800" u="none" cap="none" strike="noStrike">
                <a:solidFill>
                  <a:schemeClr val="dk1"/>
                </a:solidFill>
                <a:latin typeface="Roboto"/>
                <a:ea typeface="Roboto"/>
                <a:cs typeface="Roboto"/>
                <a:sym typeface="Roboto"/>
              </a:defRPr>
            </a:lvl8pPr>
            <a:lvl9pPr lvl="8" marR="0" rtl="0" algn="l">
              <a:spcBef>
                <a:spcPts val="0"/>
              </a:spcBef>
              <a:spcAft>
                <a:spcPts val="0"/>
              </a:spcAft>
              <a:buSzPts val="1400"/>
              <a:buNone/>
              <a:defRPr b="0" i="0" sz="1800" u="none" cap="none" strike="noStrike">
                <a:solidFill>
                  <a:schemeClr val="dk1"/>
                </a:solidFill>
                <a:latin typeface="Roboto"/>
                <a:ea typeface="Roboto"/>
                <a:cs typeface="Roboto"/>
                <a:sym typeface="Roboto"/>
              </a:defRPr>
            </a:lvl9pPr>
          </a:lstStyle>
          <a:p/>
        </p:txBody>
      </p:sp>
      <p:sp>
        <p:nvSpPr>
          <p:cNvPr id="14" name="Google Shape;14;p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Roboto"/>
                <a:ea typeface="Roboto"/>
                <a:cs typeface="Roboto"/>
                <a:sym typeface="Roboto"/>
              </a:defRPr>
            </a:lvl1pPr>
            <a:lvl2pPr indent="0" lvl="1" marL="0" marR="0" rtl="0" algn="r">
              <a:spcBef>
                <a:spcPts val="0"/>
              </a:spcBef>
              <a:buNone/>
              <a:defRPr b="0" i="0" sz="1200" u="none" cap="none" strike="noStrike">
                <a:solidFill>
                  <a:srgbClr val="888888"/>
                </a:solidFill>
                <a:latin typeface="Roboto"/>
                <a:ea typeface="Roboto"/>
                <a:cs typeface="Roboto"/>
                <a:sym typeface="Roboto"/>
              </a:defRPr>
            </a:lvl2pPr>
            <a:lvl3pPr indent="0" lvl="2" marL="0" marR="0" rtl="0" algn="r">
              <a:spcBef>
                <a:spcPts val="0"/>
              </a:spcBef>
              <a:buNone/>
              <a:defRPr b="0" i="0" sz="1200" u="none" cap="none" strike="noStrike">
                <a:solidFill>
                  <a:srgbClr val="888888"/>
                </a:solidFill>
                <a:latin typeface="Roboto"/>
                <a:ea typeface="Roboto"/>
                <a:cs typeface="Roboto"/>
                <a:sym typeface="Roboto"/>
              </a:defRPr>
            </a:lvl3pPr>
            <a:lvl4pPr indent="0" lvl="3" marL="0" marR="0" rtl="0" algn="r">
              <a:spcBef>
                <a:spcPts val="0"/>
              </a:spcBef>
              <a:buNone/>
              <a:defRPr b="0" i="0" sz="1200" u="none" cap="none" strike="noStrike">
                <a:solidFill>
                  <a:srgbClr val="888888"/>
                </a:solidFill>
                <a:latin typeface="Roboto"/>
                <a:ea typeface="Roboto"/>
                <a:cs typeface="Roboto"/>
                <a:sym typeface="Roboto"/>
              </a:defRPr>
            </a:lvl4pPr>
            <a:lvl5pPr indent="0" lvl="4" marL="0" marR="0" rtl="0" algn="r">
              <a:spcBef>
                <a:spcPts val="0"/>
              </a:spcBef>
              <a:buNone/>
              <a:defRPr b="0" i="0" sz="1200" u="none" cap="none" strike="noStrike">
                <a:solidFill>
                  <a:srgbClr val="888888"/>
                </a:solidFill>
                <a:latin typeface="Roboto"/>
                <a:ea typeface="Roboto"/>
                <a:cs typeface="Roboto"/>
                <a:sym typeface="Roboto"/>
              </a:defRPr>
            </a:lvl5pPr>
            <a:lvl6pPr indent="0" lvl="5" marL="0" marR="0" rtl="0" algn="r">
              <a:spcBef>
                <a:spcPts val="0"/>
              </a:spcBef>
              <a:buNone/>
              <a:defRPr b="0" i="0" sz="1200" u="none" cap="none" strike="noStrike">
                <a:solidFill>
                  <a:srgbClr val="888888"/>
                </a:solidFill>
                <a:latin typeface="Roboto"/>
                <a:ea typeface="Roboto"/>
                <a:cs typeface="Roboto"/>
                <a:sym typeface="Roboto"/>
              </a:defRPr>
            </a:lvl6pPr>
            <a:lvl7pPr indent="0" lvl="6" marL="0" marR="0" rtl="0" algn="r">
              <a:spcBef>
                <a:spcPts val="0"/>
              </a:spcBef>
              <a:buNone/>
              <a:defRPr b="0" i="0" sz="1200" u="none" cap="none" strike="noStrike">
                <a:solidFill>
                  <a:srgbClr val="888888"/>
                </a:solidFill>
                <a:latin typeface="Roboto"/>
                <a:ea typeface="Roboto"/>
                <a:cs typeface="Roboto"/>
                <a:sym typeface="Roboto"/>
              </a:defRPr>
            </a:lvl7pPr>
            <a:lvl8pPr indent="0" lvl="7" marL="0" marR="0" rtl="0" algn="r">
              <a:spcBef>
                <a:spcPts val="0"/>
              </a:spcBef>
              <a:buNone/>
              <a:defRPr b="0" i="0" sz="1200" u="none" cap="none" strike="noStrike">
                <a:solidFill>
                  <a:srgbClr val="888888"/>
                </a:solidFill>
                <a:latin typeface="Roboto"/>
                <a:ea typeface="Roboto"/>
                <a:cs typeface="Roboto"/>
                <a:sym typeface="Roboto"/>
              </a:defRPr>
            </a:lvl8pPr>
            <a:lvl9pPr indent="0" lvl="8" marL="0" marR="0" rtl="0" algn="r">
              <a:spcBef>
                <a:spcPts val="0"/>
              </a:spcBef>
              <a:buNone/>
              <a:defRPr b="0" i="0" sz="1200" u="none" cap="none" strike="noStrike">
                <a:solidFill>
                  <a:srgbClr val="888888"/>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8.jpg"/><Relationship Id="rId4" Type="http://schemas.openxmlformats.org/officeDocument/2006/relationships/image" Target="../media/image15.jpg"/><Relationship Id="rId5" Type="http://schemas.openxmlformats.org/officeDocument/2006/relationships/image" Target="../media/image22.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image" Target="../media/image21.jpg"/><Relationship Id="rId4" Type="http://schemas.openxmlformats.org/officeDocument/2006/relationships/image" Target="../media/image20.jpg"/><Relationship Id="rId5" Type="http://schemas.openxmlformats.org/officeDocument/2006/relationships/image" Target="../media/image24.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xml"/><Relationship Id="rId3" Type="http://schemas.openxmlformats.org/officeDocument/2006/relationships/image" Target="../media/image18.png"/><Relationship Id="rId4" Type="http://schemas.openxmlformats.org/officeDocument/2006/relationships/image" Target="../media/image25.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30.png"/></Relationships>
</file>

<file path=ppt/slides/_rels/slide14.xml.rels><?xml version="1.0" encoding="UTF-8" standalone="yes"?><Relationships xmlns="http://schemas.openxmlformats.org/package/2006/relationships"><Relationship Id="rId20" Type="http://schemas.openxmlformats.org/officeDocument/2006/relationships/image" Target="../media/image44.png"/><Relationship Id="rId11" Type="http://schemas.openxmlformats.org/officeDocument/2006/relationships/image" Target="../media/image42.png"/><Relationship Id="rId22" Type="http://schemas.openxmlformats.org/officeDocument/2006/relationships/image" Target="../media/image45.png"/><Relationship Id="rId10" Type="http://schemas.openxmlformats.org/officeDocument/2006/relationships/image" Target="../media/image41.png"/><Relationship Id="rId21" Type="http://schemas.openxmlformats.org/officeDocument/2006/relationships/image" Target="../media/image40.png"/><Relationship Id="rId13" Type="http://schemas.openxmlformats.org/officeDocument/2006/relationships/image" Target="../media/image37.png"/><Relationship Id="rId12" Type="http://schemas.openxmlformats.org/officeDocument/2006/relationships/image" Target="../media/image38.png"/><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28.png"/><Relationship Id="rId4" Type="http://schemas.openxmlformats.org/officeDocument/2006/relationships/image" Target="../media/image27.png"/><Relationship Id="rId9" Type="http://schemas.openxmlformats.org/officeDocument/2006/relationships/image" Target="../media/image29.png"/><Relationship Id="rId15" Type="http://schemas.openxmlformats.org/officeDocument/2006/relationships/image" Target="../media/image34.png"/><Relationship Id="rId14" Type="http://schemas.openxmlformats.org/officeDocument/2006/relationships/image" Target="../media/image31.png"/><Relationship Id="rId17" Type="http://schemas.openxmlformats.org/officeDocument/2006/relationships/image" Target="../media/image35.png"/><Relationship Id="rId16" Type="http://schemas.openxmlformats.org/officeDocument/2006/relationships/image" Target="../media/image36.png"/><Relationship Id="rId5" Type="http://schemas.openxmlformats.org/officeDocument/2006/relationships/image" Target="../media/image26.jpg"/><Relationship Id="rId19" Type="http://schemas.openxmlformats.org/officeDocument/2006/relationships/image" Target="../media/image39.png"/><Relationship Id="rId6" Type="http://schemas.openxmlformats.org/officeDocument/2006/relationships/image" Target="../media/image23.png"/><Relationship Id="rId18" Type="http://schemas.openxmlformats.org/officeDocument/2006/relationships/image" Target="../media/image43.png"/><Relationship Id="rId7" Type="http://schemas.openxmlformats.org/officeDocument/2006/relationships/image" Target="../media/image32.png"/><Relationship Id="rId8" Type="http://schemas.openxmlformats.org/officeDocument/2006/relationships/image" Target="../media/image3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4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6.xml"/><Relationship Id="rId3" Type="http://schemas.openxmlformats.org/officeDocument/2006/relationships/image" Target="../media/image51.png"/><Relationship Id="rId4" Type="http://schemas.openxmlformats.org/officeDocument/2006/relationships/image" Target="../media/image4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7.xml"/><Relationship Id="rId3" Type="http://schemas.openxmlformats.org/officeDocument/2006/relationships/image" Target="../media/image50.png"/><Relationship Id="rId4" Type="http://schemas.openxmlformats.org/officeDocument/2006/relationships/image" Target="../media/image4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 Id="rId3" Type="http://schemas.openxmlformats.org/officeDocument/2006/relationships/image" Target="../media/image4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9.xml"/><Relationship Id="rId3" Type="http://schemas.openxmlformats.org/officeDocument/2006/relationships/image" Target="../media/image54.png"/><Relationship Id="rId4" Type="http://schemas.openxmlformats.org/officeDocument/2006/relationships/image" Target="../media/image52.png"/><Relationship Id="rId5" Type="http://schemas.openxmlformats.org/officeDocument/2006/relationships/image" Target="../media/image55.png"/><Relationship Id="rId6" Type="http://schemas.openxmlformats.org/officeDocument/2006/relationships/image" Target="../media/image53.png"/><Relationship Id="rId7" Type="http://schemas.openxmlformats.org/officeDocument/2006/relationships/image" Target="../media/image5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4.png"/><Relationship Id="rId4" Type="http://schemas.openxmlformats.org/officeDocument/2006/relationships/image" Target="../media/image3.png"/><Relationship Id="rId5" Type="http://schemas.openxmlformats.org/officeDocument/2006/relationships/image" Target="../media/image19.png"/><Relationship Id="rId6" Type="http://schemas.openxmlformats.org/officeDocument/2006/relationships/image" Target="../media/image9.png"/><Relationship Id="rId7" Type="http://schemas.openxmlformats.org/officeDocument/2006/relationships/image" Target="../media/image6.png"/><Relationship Id="rId8" Type="http://schemas.openxmlformats.org/officeDocument/2006/relationships/image" Target="../media/image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 Id="rId3" Type="http://schemas.openxmlformats.org/officeDocument/2006/relationships/image" Target="../media/image6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1.xml"/><Relationship Id="rId3" Type="http://schemas.openxmlformats.org/officeDocument/2006/relationships/image" Target="../media/image58.png"/><Relationship Id="rId4" Type="http://schemas.openxmlformats.org/officeDocument/2006/relationships/image" Target="../media/image50.png"/><Relationship Id="rId5" Type="http://schemas.openxmlformats.org/officeDocument/2006/relationships/image" Target="../media/image64.png"/><Relationship Id="rId6" Type="http://schemas.openxmlformats.org/officeDocument/2006/relationships/image" Target="../media/image61.png"/><Relationship Id="rId7" Type="http://schemas.openxmlformats.org/officeDocument/2006/relationships/image" Target="../media/image56.png"/><Relationship Id="rId8" Type="http://schemas.openxmlformats.org/officeDocument/2006/relationships/image" Target="../media/image5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2.xml"/><Relationship Id="rId3" Type="http://schemas.openxmlformats.org/officeDocument/2006/relationships/image" Target="../media/image62.png"/><Relationship Id="rId4" Type="http://schemas.openxmlformats.org/officeDocument/2006/relationships/image" Target="../media/image6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1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1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1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16.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9" name="Shape 119"/>
        <p:cNvGrpSpPr/>
        <p:nvPr/>
      </p:nvGrpSpPr>
      <p:grpSpPr>
        <a:xfrm>
          <a:off x="0" y="0"/>
          <a:ext cx="0" cy="0"/>
          <a:chOff x="0" y="0"/>
          <a:chExt cx="0" cy="0"/>
        </a:xfrm>
      </p:grpSpPr>
      <p:pic>
        <p:nvPicPr>
          <p:cNvPr descr="A picture containing nature&#10;&#10;Description automatically generated" id="120" name="Google Shape;120;p16"/>
          <p:cNvPicPr preferRelativeResize="0"/>
          <p:nvPr>
            <p:ph idx="2" type="pic"/>
          </p:nvPr>
        </p:nvPicPr>
        <p:blipFill rotWithShape="1">
          <a:blip r:embed="rId3">
            <a:alphaModFix/>
          </a:blip>
          <a:srcRect b="0" l="0" r="0" t="0"/>
          <a:stretch/>
        </p:blipFill>
        <p:spPr>
          <a:xfrm>
            <a:off x="4446396" y="0"/>
            <a:ext cx="7745604" cy="6858000"/>
          </a:xfrm>
          <a:prstGeom prst="rect">
            <a:avLst/>
          </a:prstGeom>
          <a:noFill/>
          <a:ln>
            <a:noFill/>
          </a:ln>
        </p:spPr>
      </p:pic>
      <p:sp>
        <p:nvSpPr>
          <p:cNvPr id="121" name="Google Shape;121;p16"/>
          <p:cNvSpPr/>
          <p:nvPr/>
        </p:nvSpPr>
        <p:spPr>
          <a:xfrm>
            <a:off x="4452018" y="-10198"/>
            <a:ext cx="7745604" cy="6858000"/>
          </a:xfrm>
          <a:prstGeom prst="rect">
            <a:avLst/>
          </a:prstGeom>
          <a:gradFill>
            <a:gsLst>
              <a:gs pos="0">
                <a:srgbClr val="C9961F">
                  <a:alpha val="56862"/>
                </a:srgbClr>
              </a:gs>
              <a:gs pos="1000">
                <a:srgbClr val="C9961F">
                  <a:alpha val="56862"/>
                </a:srgbClr>
              </a:gs>
              <a:gs pos="49000">
                <a:srgbClr val="10214B">
                  <a:alpha val="48627"/>
                </a:srgbClr>
              </a:gs>
              <a:gs pos="100000">
                <a:srgbClr val="10214B">
                  <a:alpha val="48627"/>
                </a:srgbClr>
              </a:gs>
            </a:gsLst>
            <a:lin ang="132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Roboto"/>
              <a:ea typeface="Roboto"/>
              <a:cs typeface="Roboto"/>
              <a:sym typeface="Roboto"/>
            </a:endParaRPr>
          </a:p>
        </p:txBody>
      </p:sp>
      <p:grpSp>
        <p:nvGrpSpPr>
          <p:cNvPr id="122" name="Google Shape;122;p16"/>
          <p:cNvGrpSpPr/>
          <p:nvPr/>
        </p:nvGrpSpPr>
        <p:grpSpPr>
          <a:xfrm>
            <a:off x="1471964" y="2145322"/>
            <a:ext cx="9276900" cy="2546962"/>
            <a:chOff x="1505458" y="2145322"/>
            <a:chExt cx="9010141" cy="2546962"/>
          </a:xfrm>
        </p:grpSpPr>
        <p:sp>
          <p:nvSpPr>
            <p:cNvPr id="123" name="Google Shape;123;p16"/>
            <p:cNvSpPr/>
            <p:nvPr/>
          </p:nvSpPr>
          <p:spPr>
            <a:xfrm>
              <a:off x="1879041" y="2145322"/>
              <a:ext cx="8636558" cy="2546961"/>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Roboto"/>
                <a:ea typeface="Roboto"/>
                <a:cs typeface="Roboto"/>
                <a:sym typeface="Roboto"/>
              </a:endParaRPr>
            </a:p>
          </p:txBody>
        </p:sp>
        <p:cxnSp>
          <p:nvCxnSpPr>
            <p:cNvPr id="124" name="Google Shape;124;p16"/>
            <p:cNvCxnSpPr/>
            <p:nvPr/>
          </p:nvCxnSpPr>
          <p:spPr>
            <a:xfrm>
              <a:off x="1505458" y="2145323"/>
              <a:ext cx="0" cy="2546961"/>
            </a:xfrm>
            <a:prstGeom prst="straightConnector1">
              <a:avLst/>
            </a:prstGeom>
            <a:noFill/>
            <a:ln cap="flat" cmpd="sng" w="76200">
              <a:solidFill>
                <a:schemeClr val="accent2"/>
              </a:solidFill>
              <a:prstDash val="solid"/>
              <a:miter lim="800000"/>
              <a:headEnd len="sm" w="sm" type="none"/>
              <a:tailEnd len="sm" w="sm" type="none"/>
            </a:ln>
          </p:spPr>
        </p:cxnSp>
      </p:grpSp>
      <p:sp>
        <p:nvSpPr>
          <p:cNvPr id="125" name="Google Shape;125;p16"/>
          <p:cNvSpPr txBox="1"/>
          <p:nvPr>
            <p:ph type="ctrTitle"/>
          </p:nvPr>
        </p:nvSpPr>
        <p:spPr>
          <a:xfrm>
            <a:off x="1693148" y="2156487"/>
            <a:ext cx="8805704" cy="23876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accent1"/>
              </a:buClr>
              <a:buSzPts val="9600"/>
              <a:buFont typeface="Oswald"/>
              <a:buNone/>
            </a:pPr>
            <a:r>
              <a:rPr lang="en-US" sz="9600">
                <a:solidFill>
                  <a:schemeClr val="accent1"/>
                </a:solidFill>
              </a:rPr>
              <a:t>SALES</a:t>
            </a:r>
            <a:r>
              <a:rPr lang="en-US" sz="9600">
                <a:solidFill>
                  <a:srgbClr val="1F45A2"/>
                </a:solidFill>
              </a:rPr>
              <a:t>KICKOFF</a:t>
            </a:r>
            <a:endParaRPr/>
          </a:p>
        </p:txBody>
      </p:sp>
      <p:sp>
        <p:nvSpPr>
          <p:cNvPr id="126" name="Google Shape;126;p16"/>
          <p:cNvSpPr txBox="1"/>
          <p:nvPr>
            <p:ph idx="1" type="subTitle"/>
          </p:nvPr>
        </p:nvSpPr>
        <p:spPr>
          <a:xfrm>
            <a:off x="1729992" y="4119379"/>
            <a:ext cx="8732017" cy="1655762"/>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chemeClr val="accent1"/>
              </a:buClr>
              <a:buSzPts val="2400"/>
              <a:buNone/>
            </a:pPr>
            <a:r>
              <a:rPr lang="en-US">
                <a:solidFill>
                  <a:schemeClr val="accent1"/>
                </a:solidFill>
              </a:rPr>
              <a:t>PRESENTATION</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25"/>
          <p:cNvSpPr txBox="1"/>
          <p:nvPr>
            <p:ph type="title"/>
          </p:nvPr>
        </p:nvSpPr>
        <p:spPr>
          <a:xfrm>
            <a:off x="838200" y="765457"/>
            <a:ext cx="10515600" cy="148035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accent1"/>
              </a:buClr>
              <a:buSzPts val="4400"/>
              <a:buFont typeface="Oswald"/>
              <a:buNone/>
            </a:pPr>
            <a:r>
              <a:rPr lang="en-US">
                <a:solidFill>
                  <a:schemeClr val="accent1"/>
                </a:solidFill>
              </a:rPr>
              <a:t>Overall 2019</a:t>
            </a:r>
            <a:br>
              <a:rPr lang="en-US"/>
            </a:br>
            <a:r>
              <a:rPr b="1" lang="en-US">
                <a:solidFill>
                  <a:schemeClr val="accent1"/>
                </a:solidFill>
              </a:rPr>
              <a:t>Consistent </a:t>
            </a:r>
            <a:r>
              <a:rPr b="1" lang="en-US"/>
              <a:t>Elite</a:t>
            </a:r>
            <a:r>
              <a:rPr b="1" lang="en-US">
                <a:solidFill>
                  <a:schemeClr val="accent1"/>
                </a:solidFill>
              </a:rPr>
              <a:t> Performers</a:t>
            </a:r>
            <a:endParaRPr/>
          </a:p>
        </p:txBody>
      </p:sp>
      <p:sp>
        <p:nvSpPr>
          <p:cNvPr id="304" name="Google Shape;304;p2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descr="A person wearing glasses and smiling at the camera&#10;&#10;Description automatically generated" id="305" name="Google Shape;305;p25"/>
          <p:cNvPicPr preferRelativeResize="0"/>
          <p:nvPr>
            <p:ph idx="2" type="pic"/>
          </p:nvPr>
        </p:nvPicPr>
        <p:blipFill rotWithShape="1">
          <a:blip r:embed="rId3">
            <a:alphaModFix/>
          </a:blip>
          <a:srcRect b="0" l="0" r="0" t="0"/>
          <a:stretch/>
        </p:blipFill>
        <p:spPr>
          <a:xfrm>
            <a:off x="1332993" y="2264229"/>
            <a:ext cx="2419351" cy="2419351"/>
          </a:xfrm>
          <a:prstGeom prst="ellipse">
            <a:avLst/>
          </a:prstGeom>
          <a:noFill/>
          <a:ln>
            <a:noFill/>
          </a:ln>
        </p:spPr>
      </p:pic>
      <p:pic>
        <p:nvPicPr>
          <p:cNvPr descr="A person wearing glasses and smiling at the camera&#10;&#10;Description automatically generated" id="306" name="Google Shape;306;p25"/>
          <p:cNvPicPr preferRelativeResize="0"/>
          <p:nvPr>
            <p:ph idx="3" type="pic"/>
          </p:nvPr>
        </p:nvPicPr>
        <p:blipFill rotWithShape="1">
          <a:blip r:embed="rId4">
            <a:alphaModFix/>
          </a:blip>
          <a:srcRect b="0" l="0" r="0" t="0"/>
          <a:stretch/>
        </p:blipFill>
        <p:spPr>
          <a:xfrm>
            <a:off x="4886324" y="2264229"/>
            <a:ext cx="2419351" cy="2419351"/>
          </a:xfrm>
          <a:prstGeom prst="ellipse">
            <a:avLst/>
          </a:prstGeom>
          <a:noFill/>
          <a:ln>
            <a:noFill/>
          </a:ln>
        </p:spPr>
      </p:pic>
      <p:pic>
        <p:nvPicPr>
          <p:cNvPr descr="A person in a white shirt&#10;&#10;Description automatically generated" id="307" name="Google Shape;307;p25"/>
          <p:cNvPicPr preferRelativeResize="0"/>
          <p:nvPr>
            <p:ph idx="4" type="pic"/>
          </p:nvPr>
        </p:nvPicPr>
        <p:blipFill rotWithShape="1">
          <a:blip r:embed="rId5">
            <a:alphaModFix/>
          </a:blip>
          <a:srcRect b="0" l="0" r="0" t="0"/>
          <a:stretch/>
        </p:blipFill>
        <p:spPr>
          <a:xfrm>
            <a:off x="8439656" y="2264228"/>
            <a:ext cx="2419351" cy="2419351"/>
          </a:xfrm>
          <a:prstGeom prst="ellipse">
            <a:avLst/>
          </a:prstGeom>
          <a:noFill/>
          <a:ln>
            <a:noFill/>
          </a:ln>
        </p:spPr>
      </p:pic>
      <p:sp>
        <p:nvSpPr>
          <p:cNvPr id="308" name="Google Shape;308;p25"/>
          <p:cNvSpPr txBox="1"/>
          <p:nvPr>
            <p:ph idx="1" type="body"/>
          </p:nvPr>
        </p:nvSpPr>
        <p:spPr>
          <a:xfrm>
            <a:off x="4886324" y="5119688"/>
            <a:ext cx="2596301" cy="1236662"/>
          </a:xfrm>
          <a:prstGeom prst="rect">
            <a:avLst/>
          </a:prstGeom>
          <a:noFill/>
          <a:ln>
            <a:noFill/>
          </a:ln>
        </p:spPr>
        <p:txBody>
          <a:bodyPr anchorCtr="0" anchor="t" bIns="45700" lIns="91425" spcFirstLastPara="1" rIns="91425" wrap="square" tIns="45700">
            <a:noAutofit/>
          </a:bodyPr>
          <a:lstStyle/>
          <a:p>
            <a:pPr indent="-171450" lvl="0" marL="171450" rtl="0" algn="l">
              <a:lnSpc>
                <a:spcPct val="90000"/>
              </a:lnSpc>
              <a:spcBef>
                <a:spcPts val="0"/>
              </a:spcBef>
              <a:spcAft>
                <a:spcPts val="0"/>
              </a:spcAft>
              <a:buClr>
                <a:schemeClr val="accent1"/>
              </a:buClr>
              <a:buSzPts val="1100"/>
              <a:buFont typeface="Arial"/>
              <a:buChar char="•"/>
            </a:pPr>
            <a:r>
              <a:rPr lang="en-US" sz="1100"/>
              <a:t>NW Sales Office (Portland)</a:t>
            </a:r>
            <a:endParaRPr/>
          </a:p>
          <a:p>
            <a:pPr indent="-171450" lvl="0" marL="171450" rtl="0" algn="l">
              <a:lnSpc>
                <a:spcPct val="90000"/>
              </a:lnSpc>
              <a:spcBef>
                <a:spcPts val="1000"/>
              </a:spcBef>
              <a:spcAft>
                <a:spcPts val="0"/>
              </a:spcAft>
              <a:buClr>
                <a:schemeClr val="accent1"/>
              </a:buClr>
              <a:buSzPts val="1100"/>
              <a:buFont typeface="Arial"/>
              <a:buChar char="•"/>
            </a:pPr>
            <a:r>
              <a:rPr lang="en-US" sz="1100"/>
              <a:t>Global Accounts / Asia</a:t>
            </a:r>
            <a:endParaRPr/>
          </a:p>
          <a:p>
            <a:pPr indent="-171450" lvl="0" marL="171450" rtl="0" algn="l">
              <a:lnSpc>
                <a:spcPct val="90000"/>
              </a:lnSpc>
              <a:spcBef>
                <a:spcPts val="1000"/>
              </a:spcBef>
              <a:spcAft>
                <a:spcPts val="0"/>
              </a:spcAft>
              <a:buClr>
                <a:schemeClr val="accent1"/>
              </a:buClr>
              <a:buSzPts val="1100"/>
              <a:buFont typeface="Arial"/>
              <a:buChar char="•"/>
            </a:pPr>
            <a:r>
              <a:rPr lang="en-US" sz="1100"/>
              <a:t>52% Opportunity to Win</a:t>
            </a:r>
            <a:endParaRPr/>
          </a:p>
          <a:p>
            <a:pPr indent="-171450" lvl="0" marL="171450" rtl="0" algn="l">
              <a:lnSpc>
                <a:spcPct val="90000"/>
              </a:lnSpc>
              <a:spcBef>
                <a:spcPts val="1000"/>
              </a:spcBef>
              <a:spcAft>
                <a:spcPts val="0"/>
              </a:spcAft>
              <a:buClr>
                <a:schemeClr val="accent1"/>
              </a:buClr>
              <a:buSzPts val="1100"/>
              <a:buFont typeface="Arial"/>
              <a:buChar char="•"/>
            </a:pPr>
            <a:r>
              <a:rPr lang="en-US" sz="1100"/>
              <a:t>18 Months with Company</a:t>
            </a:r>
            <a:endParaRPr/>
          </a:p>
        </p:txBody>
      </p:sp>
      <p:sp>
        <p:nvSpPr>
          <p:cNvPr id="309" name="Google Shape;309;p25"/>
          <p:cNvSpPr txBox="1"/>
          <p:nvPr>
            <p:ph idx="5" type="body"/>
          </p:nvPr>
        </p:nvSpPr>
        <p:spPr>
          <a:xfrm>
            <a:off x="4886324" y="4683580"/>
            <a:ext cx="2419351" cy="436108"/>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Clr>
                <a:schemeClr val="accent1"/>
              </a:buClr>
              <a:buSzPts val="1800"/>
              <a:buNone/>
            </a:pPr>
            <a:r>
              <a:rPr lang="en-US"/>
              <a:t>MAX CARMICHAEL</a:t>
            </a:r>
            <a:endParaRPr/>
          </a:p>
        </p:txBody>
      </p:sp>
      <p:sp>
        <p:nvSpPr>
          <p:cNvPr id="310" name="Google Shape;310;p25"/>
          <p:cNvSpPr txBox="1"/>
          <p:nvPr>
            <p:ph idx="6" type="body"/>
          </p:nvPr>
        </p:nvSpPr>
        <p:spPr>
          <a:xfrm>
            <a:off x="1332992" y="5119406"/>
            <a:ext cx="2419351" cy="1236662"/>
          </a:xfrm>
          <a:prstGeom prst="rect">
            <a:avLst/>
          </a:prstGeom>
          <a:noFill/>
          <a:ln>
            <a:noFill/>
          </a:ln>
        </p:spPr>
        <p:txBody>
          <a:bodyPr anchorCtr="0" anchor="t" bIns="45700" lIns="91425" spcFirstLastPara="1" rIns="91425" wrap="square" tIns="45700">
            <a:noAutofit/>
          </a:bodyPr>
          <a:lstStyle/>
          <a:p>
            <a:pPr indent="-171450" lvl="0" marL="171450" rtl="0" algn="l">
              <a:lnSpc>
                <a:spcPct val="90000"/>
              </a:lnSpc>
              <a:spcBef>
                <a:spcPts val="0"/>
              </a:spcBef>
              <a:spcAft>
                <a:spcPts val="0"/>
              </a:spcAft>
              <a:buClr>
                <a:schemeClr val="accent1"/>
              </a:buClr>
              <a:buSzPts val="1100"/>
              <a:buFont typeface="Arial"/>
              <a:buChar char="•"/>
            </a:pPr>
            <a:r>
              <a:rPr lang="en-US" sz="1100"/>
              <a:t>Northwest Sales Office (Seattle)</a:t>
            </a:r>
            <a:endParaRPr/>
          </a:p>
          <a:p>
            <a:pPr indent="-171450" lvl="0" marL="171450" rtl="0" algn="l">
              <a:lnSpc>
                <a:spcPct val="90000"/>
              </a:lnSpc>
              <a:spcBef>
                <a:spcPts val="1000"/>
              </a:spcBef>
              <a:spcAft>
                <a:spcPts val="0"/>
              </a:spcAft>
              <a:buClr>
                <a:schemeClr val="accent1"/>
              </a:buClr>
              <a:buSzPts val="1100"/>
              <a:buFont typeface="Arial"/>
              <a:buChar char="•"/>
            </a:pPr>
            <a:r>
              <a:rPr lang="en-US" sz="1100"/>
              <a:t>Corporate Accounts</a:t>
            </a:r>
            <a:endParaRPr/>
          </a:p>
          <a:p>
            <a:pPr indent="-171450" lvl="0" marL="171450" rtl="0" algn="l">
              <a:lnSpc>
                <a:spcPct val="90000"/>
              </a:lnSpc>
              <a:spcBef>
                <a:spcPts val="1000"/>
              </a:spcBef>
              <a:spcAft>
                <a:spcPts val="0"/>
              </a:spcAft>
              <a:buClr>
                <a:schemeClr val="accent1"/>
              </a:buClr>
              <a:buSzPts val="1100"/>
              <a:buFont typeface="Arial"/>
              <a:buChar char="•"/>
            </a:pPr>
            <a:r>
              <a:rPr lang="en-US" sz="1100"/>
              <a:t>60% Opportunity to Win</a:t>
            </a:r>
            <a:endParaRPr/>
          </a:p>
          <a:p>
            <a:pPr indent="-171450" lvl="0" marL="171450" rtl="0" algn="l">
              <a:lnSpc>
                <a:spcPct val="90000"/>
              </a:lnSpc>
              <a:spcBef>
                <a:spcPts val="1000"/>
              </a:spcBef>
              <a:spcAft>
                <a:spcPts val="0"/>
              </a:spcAft>
              <a:buClr>
                <a:schemeClr val="accent1"/>
              </a:buClr>
              <a:buSzPts val="1100"/>
              <a:buFont typeface="Arial"/>
              <a:buChar char="•"/>
            </a:pPr>
            <a:r>
              <a:rPr lang="en-US" sz="1100"/>
              <a:t>2 Years with Company</a:t>
            </a:r>
            <a:endParaRPr/>
          </a:p>
        </p:txBody>
      </p:sp>
      <p:sp>
        <p:nvSpPr>
          <p:cNvPr id="311" name="Google Shape;311;p25"/>
          <p:cNvSpPr txBox="1"/>
          <p:nvPr>
            <p:ph idx="7" type="body"/>
          </p:nvPr>
        </p:nvSpPr>
        <p:spPr>
          <a:xfrm>
            <a:off x="1332992" y="4683298"/>
            <a:ext cx="2419351" cy="436108"/>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Clr>
                <a:schemeClr val="accent1"/>
              </a:buClr>
              <a:buSzPts val="1800"/>
              <a:buNone/>
            </a:pPr>
            <a:r>
              <a:rPr lang="en-US"/>
              <a:t>JANE TIRTULO</a:t>
            </a:r>
            <a:endParaRPr/>
          </a:p>
        </p:txBody>
      </p:sp>
      <p:sp>
        <p:nvSpPr>
          <p:cNvPr id="312" name="Google Shape;312;p25"/>
          <p:cNvSpPr txBox="1"/>
          <p:nvPr>
            <p:ph idx="8" type="body"/>
          </p:nvPr>
        </p:nvSpPr>
        <p:spPr>
          <a:xfrm>
            <a:off x="8439655" y="5128234"/>
            <a:ext cx="2419351" cy="1228116"/>
          </a:xfrm>
          <a:prstGeom prst="rect">
            <a:avLst/>
          </a:prstGeom>
          <a:noFill/>
          <a:ln>
            <a:noFill/>
          </a:ln>
        </p:spPr>
        <p:txBody>
          <a:bodyPr anchorCtr="0" anchor="t" bIns="45700" lIns="91425" spcFirstLastPara="1" rIns="91425" wrap="square" tIns="45700">
            <a:noAutofit/>
          </a:bodyPr>
          <a:lstStyle/>
          <a:p>
            <a:pPr indent="-171450" lvl="0" marL="171450" rtl="0" algn="l">
              <a:lnSpc>
                <a:spcPct val="90000"/>
              </a:lnSpc>
              <a:spcBef>
                <a:spcPts val="0"/>
              </a:spcBef>
              <a:spcAft>
                <a:spcPts val="0"/>
              </a:spcAft>
              <a:buClr>
                <a:schemeClr val="accent1"/>
              </a:buClr>
              <a:buSzPts val="1100"/>
              <a:buFont typeface="Arial"/>
              <a:buChar char="•"/>
            </a:pPr>
            <a:r>
              <a:rPr lang="en-US" sz="1100"/>
              <a:t>Eastern Sales Office (NYC)</a:t>
            </a:r>
            <a:endParaRPr/>
          </a:p>
          <a:p>
            <a:pPr indent="-171450" lvl="0" marL="171450" rtl="0" algn="l">
              <a:lnSpc>
                <a:spcPct val="90000"/>
              </a:lnSpc>
              <a:spcBef>
                <a:spcPts val="1000"/>
              </a:spcBef>
              <a:spcAft>
                <a:spcPts val="0"/>
              </a:spcAft>
              <a:buClr>
                <a:schemeClr val="accent1"/>
              </a:buClr>
              <a:buSzPts val="1100"/>
              <a:buFont typeface="Arial"/>
              <a:buChar char="•"/>
            </a:pPr>
            <a:r>
              <a:rPr lang="en-US" sz="1100"/>
              <a:t>Named Accounts</a:t>
            </a:r>
            <a:endParaRPr/>
          </a:p>
          <a:p>
            <a:pPr indent="-171450" lvl="0" marL="171450" rtl="0" algn="l">
              <a:lnSpc>
                <a:spcPct val="90000"/>
              </a:lnSpc>
              <a:spcBef>
                <a:spcPts val="1000"/>
              </a:spcBef>
              <a:spcAft>
                <a:spcPts val="0"/>
              </a:spcAft>
              <a:buClr>
                <a:schemeClr val="accent1"/>
              </a:buClr>
              <a:buSzPts val="1100"/>
              <a:buFont typeface="Arial"/>
              <a:buChar char="•"/>
            </a:pPr>
            <a:r>
              <a:rPr lang="en-US" sz="1100"/>
              <a:t>56% Opportunity to Win</a:t>
            </a:r>
            <a:endParaRPr/>
          </a:p>
          <a:p>
            <a:pPr indent="-171450" lvl="0" marL="171450" rtl="0" algn="l">
              <a:lnSpc>
                <a:spcPct val="90000"/>
              </a:lnSpc>
              <a:spcBef>
                <a:spcPts val="1000"/>
              </a:spcBef>
              <a:spcAft>
                <a:spcPts val="0"/>
              </a:spcAft>
              <a:buClr>
                <a:schemeClr val="accent1"/>
              </a:buClr>
              <a:buSzPts val="1100"/>
              <a:buFont typeface="Arial"/>
              <a:buChar char="•"/>
            </a:pPr>
            <a:r>
              <a:rPr lang="en-US" sz="1100"/>
              <a:t>3 Years with Company</a:t>
            </a:r>
            <a:endParaRPr/>
          </a:p>
        </p:txBody>
      </p:sp>
      <p:sp>
        <p:nvSpPr>
          <p:cNvPr id="313" name="Google Shape;313;p25"/>
          <p:cNvSpPr txBox="1"/>
          <p:nvPr>
            <p:ph idx="9" type="body"/>
          </p:nvPr>
        </p:nvSpPr>
        <p:spPr>
          <a:xfrm>
            <a:off x="8439655" y="4692126"/>
            <a:ext cx="2419351" cy="436108"/>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Clr>
                <a:schemeClr val="accent1"/>
              </a:buClr>
              <a:buSzPts val="1800"/>
              <a:buNone/>
            </a:pPr>
            <a:r>
              <a:rPr lang="en-US"/>
              <a:t>DANA SCHWENGGER</a:t>
            </a:r>
            <a:endParaRPr/>
          </a:p>
        </p:txBody>
      </p:sp>
      <p:sp>
        <p:nvSpPr>
          <p:cNvPr id="314" name="Google Shape;314;p25"/>
          <p:cNvSpPr/>
          <p:nvPr/>
        </p:nvSpPr>
        <p:spPr>
          <a:xfrm>
            <a:off x="650389" y="828181"/>
            <a:ext cx="80683" cy="120011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accent3"/>
              </a:solidFill>
              <a:latin typeface="Roboto"/>
              <a:ea typeface="Roboto"/>
              <a:cs typeface="Roboto"/>
              <a:sym typeface="Roboto"/>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8" name="Shape 318"/>
        <p:cNvGrpSpPr/>
        <p:nvPr/>
      </p:nvGrpSpPr>
      <p:grpSpPr>
        <a:xfrm>
          <a:off x="0" y="0"/>
          <a:ext cx="0" cy="0"/>
          <a:chOff x="0" y="0"/>
          <a:chExt cx="0" cy="0"/>
        </a:xfrm>
      </p:grpSpPr>
      <p:pic>
        <p:nvPicPr>
          <p:cNvPr descr="A person smiling for the camera&#10;&#10;Description automatically generated" id="319" name="Google Shape;319;p26"/>
          <p:cNvPicPr preferRelativeResize="0"/>
          <p:nvPr>
            <p:ph idx="2" type="pic"/>
          </p:nvPr>
        </p:nvPicPr>
        <p:blipFill rotWithShape="1">
          <a:blip r:embed="rId3">
            <a:alphaModFix/>
          </a:blip>
          <a:srcRect b="0" l="0" r="0" t="0"/>
          <a:stretch/>
        </p:blipFill>
        <p:spPr>
          <a:xfrm>
            <a:off x="2876550" y="2382984"/>
            <a:ext cx="1263650" cy="1233487"/>
          </a:xfrm>
          <a:prstGeom prst="ellipse">
            <a:avLst/>
          </a:prstGeom>
          <a:noFill/>
          <a:ln>
            <a:noFill/>
          </a:ln>
        </p:spPr>
      </p:pic>
      <p:pic>
        <p:nvPicPr>
          <p:cNvPr descr="A person standing in front of a building&#10;&#10;Description automatically generated" id="320" name="Google Shape;320;p26"/>
          <p:cNvPicPr preferRelativeResize="0"/>
          <p:nvPr>
            <p:ph idx="3" type="pic"/>
          </p:nvPr>
        </p:nvPicPr>
        <p:blipFill rotWithShape="1">
          <a:blip r:embed="rId4">
            <a:alphaModFix/>
          </a:blip>
          <a:srcRect b="0" l="0" r="0" t="0"/>
          <a:stretch/>
        </p:blipFill>
        <p:spPr>
          <a:xfrm>
            <a:off x="5983188" y="2383670"/>
            <a:ext cx="1263650" cy="1233487"/>
          </a:xfrm>
          <a:prstGeom prst="ellipse">
            <a:avLst/>
          </a:prstGeom>
          <a:noFill/>
          <a:ln>
            <a:noFill/>
          </a:ln>
        </p:spPr>
      </p:pic>
      <p:pic>
        <p:nvPicPr>
          <p:cNvPr descr="A person smiling for the camera&#10;&#10;Description automatically generated" id="321" name="Google Shape;321;p26"/>
          <p:cNvPicPr preferRelativeResize="0"/>
          <p:nvPr>
            <p:ph idx="4" type="pic"/>
          </p:nvPr>
        </p:nvPicPr>
        <p:blipFill rotWithShape="1">
          <a:blip r:embed="rId5">
            <a:alphaModFix/>
          </a:blip>
          <a:srcRect b="0" l="0" r="0" t="0"/>
          <a:stretch/>
        </p:blipFill>
        <p:spPr>
          <a:xfrm>
            <a:off x="9195554" y="2386375"/>
            <a:ext cx="1263650" cy="1233487"/>
          </a:xfrm>
          <a:prstGeom prst="ellipse">
            <a:avLst/>
          </a:prstGeom>
          <a:noFill/>
          <a:ln>
            <a:noFill/>
          </a:ln>
        </p:spPr>
      </p:pic>
      <p:sp>
        <p:nvSpPr>
          <p:cNvPr id="322" name="Google Shape;322;p26"/>
          <p:cNvSpPr txBox="1"/>
          <p:nvPr>
            <p:ph type="title"/>
          </p:nvPr>
        </p:nvSpPr>
        <p:spPr>
          <a:xfrm>
            <a:off x="838200" y="765457"/>
            <a:ext cx="10515600" cy="1595906"/>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accent1"/>
              </a:buClr>
              <a:buSzPts val="4400"/>
              <a:buFont typeface="Oswald"/>
              <a:buNone/>
            </a:pPr>
            <a:r>
              <a:rPr lang="en-US"/>
              <a:t>Overall 2019</a:t>
            </a:r>
            <a:br>
              <a:rPr lang="en-US"/>
            </a:br>
            <a:r>
              <a:rPr b="1" lang="en-US"/>
              <a:t>Most Improved Performer</a:t>
            </a:r>
            <a:endParaRPr/>
          </a:p>
        </p:txBody>
      </p:sp>
      <p:grpSp>
        <p:nvGrpSpPr>
          <p:cNvPr id="323" name="Google Shape;323;p26"/>
          <p:cNvGrpSpPr/>
          <p:nvPr/>
        </p:nvGrpSpPr>
        <p:grpSpPr>
          <a:xfrm>
            <a:off x="1499591" y="3672501"/>
            <a:ext cx="2753918" cy="1581048"/>
            <a:chOff x="1499591" y="3486756"/>
            <a:chExt cx="2753918" cy="1581048"/>
          </a:xfrm>
        </p:grpSpPr>
        <p:grpSp>
          <p:nvGrpSpPr>
            <p:cNvPr id="324" name="Google Shape;324;p26"/>
            <p:cNvGrpSpPr/>
            <p:nvPr/>
          </p:nvGrpSpPr>
          <p:grpSpPr>
            <a:xfrm>
              <a:off x="1499591" y="3486756"/>
              <a:ext cx="2753918" cy="1581048"/>
              <a:chOff x="1499591" y="3486756"/>
              <a:chExt cx="2753918" cy="1581048"/>
            </a:xfrm>
          </p:grpSpPr>
          <p:sp>
            <p:nvSpPr>
              <p:cNvPr id="325" name="Google Shape;325;p26"/>
              <p:cNvSpPr txBox="1"/>
              <p:nvPr/>
            </p:nvSpPr>
            <p:spPr>
              <a:xfrm>
                <a:off x="1499591" y="4113697"/>
                <a:ext cx="2753918" cy="954107"/>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1400">
                    <a:solidFill>
                      <a:schemeClr val="accent1"/>
                    </a:solidFill>
                    <a:latin typeface="Roboto"/>
                    <a:ea typeface="Roboto"/>
                    <a:cs typeface="Roboto"/>
                    <a:sym typeface="Roboto"/>
                  </a:rPr>
                  <a:t>Lorem ipsum dolor sit amet, consectetur adipiscing elit, sed do eiusmod tempor incididunt ut labore et dolore magna.</a:t>
                </a:r>
                <a:endParaRPr/>
              </a:p>
            </p:txBody>
          </p:sp>
          <p:sp>
            <p:nvSpPr>
              <p:cNvPr id="326" name="Google Shape;326;p26"/>
              <p:cNvSpPr/>
              <p:nvPr/>
            </p:nvSpPr>
            <p:spPr>
              <a:xfrm>
                <a:off x="1711457" y="3486756"/>
                <a:ext cx="2542052" cy="40011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lang="en-US" sz="2000">
                    <a:solidFill>
                      <a:schemeClr val="accent1"/>
                    </a:solidFill>
                    <a:latin typeface="Oswald"/>
                    <a:ea typeface="Oswald"/>
                    <a:cs typeface="Oswald"/>
                    <a:sym typeface="Oswald"/>
                  </a:rPr>
                  <a:t>MONISH LU</a:t>
                </a:r>
                <a:endParaRPr/>
              </a:p>
            </p:txBody>
          </p:sp>
        </p:grpSp>
        <p:sp>
          <p:nvSpPr>
            <p:cNvPr id="327" name="Google Shape;327;p26"/>
            <p:cNvSpPr/>
            <p:nvPr/>
          </p:nvSpPr>
          <p:spPr>
            <a:xfrm>
              <a:off x="1705311" y="3793040"/>
              <a:ext cx="2542052" cy="307777"/>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lang="en-US" sz="1400">
                  <a:solidFill>
                    <a:schemeClr val="accent1"/>
                  </a:solidFill>
                  <a:latin typeface="Roboto"/>
                  <a:ea typeface="Roboto"/>
                  <a:cs typeface="Roboto"/>
                  <a:sym typeface="Roboto"/>
                </a:rPr>
                <a:t>Junior Sales Associate</a:t>
              </a:r>
              <a:endParaRPr/>
            </a:p>
          </p:txBody>
        </p:sp>
      </p:grpSp>
      <p:grpSp>
        <p:nvGrpSpPr>
          <p:cNvPr id="328" name="Google Shape;328;p26"/>
          <p:cNvGrpSpPr/>
          <p:nvPr/>
        </p:nvGrpSpPr>
        <p:grpSpPr>
          <a:xfrm>
            <a:off x="4606229" y="3686004"/>
            <a:ext cx="2753918" cy="1558020"/>
            <a:chOff x="4606229" y="3500259"/>
            <a:chExt cx="2753918" cy="1558020"/>
          </a:xfrm>
        </p:grpSpPr>
        <p:grpSp>
          <p:nvGrpSpPr>
            <p:cNvPr id="329" name="Google Shape;329;p26"/>
            <p:cNvGrpSpPr/>
            <p:nvPr/>
          </p:nvGrpSpPr>
          <p:grpSpPr>
            <a:xfrm>
              <a:off x="4606229" y="3500259"/>
              <a:ext cx="2753918" cy="1558020"/>
              <a:chOff x="4519048" y="3500259"/>
              <a:chExt cx="2753918" cy="1558020"/>
            </a:xfrm>
          </p:grpSpPr>
          <p:sp>
            <p:nvSpPr>
              <p:cNvPr id="330" name="Google Shape;330;p26"/>
              <p:cNvSpPr txBox="1"/>
              <p:nvPr/>
            </p:nvSpPr>
            <p:spPr>
              <a:xfrm>
                <a:off x="4519048" y="4104172"/>
                <a:ext cx="2753918" cy="954107"/>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1400">
                    <a:solidFill>
                      <a:schemeClr val="accent1"/>
                    </a:solidFill>
                    <a:latin typeface="Roboto"/>
                    <a:ea typeface="Roboto"/>
                    <a:cs typeface="Roboto"/>
                    <a:sym typeface="Roboto"/>
                  </a:rPr>
                  <a:t>Nisi ut aliquip ex ea commodo duis aute irure dolor in reprehenderit in voluptate velit esse cillum dolore eu fugiat nulla pariatur. </a:t>
                </a:r>
                <a:endParaRPr/>
              </a:p>
            </p:txBody>
          </p:sp>
          <p:sp>
            <p:nvSpPr>
              <p:cNvPr id="331" name="Google Shape;331;p26"/>
              <p:cNvSpPr/>
              <p:nvPr/>
            </p:nvSpPr>
            <p:spPr>
              <a:xfrm>
                <a:off x="4719538" y="3500259"/>
                <a:ext cx="2542052" cy="40011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lang="en-US" sz="2000">
                    <a:solidFill>
                      <a:schemeClr val="accent1"/>
                    </a:solidFill>
                    <a:latin typeface="Oswald"/>
                    <a:ea typeface="Oswald"/>
                    <a:cs typeface="Oswald"/>
                    <a:sym typeface="Oswald"/>
                  </a:rPr>
                  <a:t>JENNY QUAN</a:t>
                </a:r>
                <a:endParaRPr/>
              </a:p>
            </p:txBody>
          </p:sp>
        </p:grpSp>
        <p:sp>
          <p:nvSpPr>
            <p:cNvPr id="332" name="Google Shape;332;p26"/>
            <p:cNvSpPr/>
            <p:nvPr/>
          </p:nvSpPr>
          <p:spPr>
            <a:xfrm>
              <a:off x="4800572" y="3805920"/>
              <a:ext cx="2542052" cy="307777"/>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lang="en-US" sz="1400">
                  <a:solidFill>
                    <a:schemeClr val="accent1"/>
                  </a:solidFill>
                  <a:latin typeface="Roboto"/>
                  <a:ea typeface="Roboto"/>
                  <a:cs typeface="Roboto"/>
                  <a:sym typeface="Roboto"/>
                </a:rPr>
                <a:t>BD Sale Manager</a:t>
              </a:r>
              <a:endParaRPr/>
            </a:p>
          </p:txBody>
        </p:sp>
      </p:grpSp>
      <p:grpSp>
        <p:nvGrpSpPr>
          <p:cNvPr id="333" name="Google Shape;333;p26"/>
          <p:cNvGrpSpPr/>
          <p:nvPr/>
        </p:nvGrpSpPr>
        <p:grpSpPr>
          <a:xfrm>
            <a:off x="7941607" y="3685381"/>
            <a:ext cx="2753918" cy="1573646"/>
            <a:chOff x="7941607" y="3499636"/>
            <a:chExt cx="2753918" cy="1573646"/>
          </a:xfrm>
        </p:grpSpPr>
        <p:grpSp>
          <p:nvGrpSpPr>
            <p:cNvPr id="334" name="Google Shape;334;p26"/>
            <p:cNvGrpSpPr/>
            <p:nvPr/>
          </p:nvGrpSpPr>
          <p:grpSpPr>
            <a:xfrm>
              <a:off x="7941607" y="3499636"/>
              <a:ext cx="2753918" cy="1573646"/>
              <a:chOff x="7941607" y="3499636"/>
              <a:chExt cx="2753918" cy="1573646"/>
            </a:xfrm>
          </p:grpSpPr>
          <p:sp>
            <p:nvSpPr>
              <p:cNvPr id="335" name="Google Shape;335;p26"/>
              <p:cNvSpPr txBox="1"/>
              <p:nvPr/>
            </p:nvSpPr>
            <p:spPr>
              <a:xfrm>
                <a:off x="7941607" y="4119175"/>
                <a:ext cx="2753918" cy="954107"/>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1400">
                    <a:solidFill>
                      <a:schemeClr val="accent1"/>
                    </a:solidFill>
                    <a:latin typeface="Roboto"/>
                    <a:ea typeface="Roboto"/>
                    <a:cs typeface="Roboto"/>
                    <a:sym typeface="Roboto"/>
                  </a:rPr>
                  <a:t>Lorem ipsum dolor sit amet, consectetur adipiscing elit, sed do eiusmod tempor incididunt ut labore et dolore magna aliqua. </a:t>
                </a:r>
                <a:endParaRPr/>
              </a:p>
            </p:txBody>
          </p:sp>
          <p:sp>
            <p:nvSpPr>
              <p:cNvPr id="336" name="Google Shape;336;p26"/>
              <p:cNvSpPr/>
              <p:nvPr/>
            </p:nvSpPr>
            <p:spPr>
              <a:xfrm>
                <a:off x="8079713" y="3499636"/>
                <a:ext cx="2542052" cy="40011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lang="en-US" sz="2000">
                    <a:solidFill>
                      <a:schemeClr val="accent1"/>
                    </a:solidFill>
                    <a:latin typeface="Oswald"/>
                    <a:ea typeface="Oswald"/>
                    <a:cs typeface="Oswald"/>
                    <a:sym typeface="Oswald"/>
                  </a:rPr>
                  <a:t>ANEESA RAE</a:t>
                </a:r>
                <a:endParaRPr/>
              </a:p>
            </p:txBody>
          </p:sp>
        </p:grpSp>
        <p:sp>
          <p:nvSpPr>
            <p:cNvPr id="337" name="Google Shape;337;p26"/>
            <p:cNvSpPr/>
            <p:nvPr/>
          </p:nvSpPr>
          <p:spPr>
            <a:xfrm>
              <a:off x="8147427" y="3805920"/>
              <a:ext cx="2542052" cy="307777"/>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lang="en-US" sz="1400">
                  <a:solidFill>
                    <a:schemeClr val="accent1"/>
                  </a:solidFill>
                  <a:latin typeface="Roboto"/>
                  <a:ea typeface="Roboto"/>
                  <a:cs typeface="Roboto"/>
                  <a:sym typeface="Roboto"/>
                </a:rPr>
                <a:t>Sales Dev Rep</a:t>
              </a:r>
              <a:endParaRPr/>
            </a:p>
          </p:txBody>
        </p:sp>
      </p:grpSp>
      <p:sp>
        <p:nvSpPr>
          <p:cNvPr id="338" name="Google Shape;338;p26"/>
          <p:cNvSpPr/>
          <p:nvPr/>
        </p:nvSpPr>
        <p:spPr>
          <a:xfrm>
            <a:off x="650389" y="828181"/>
            <a:ext cx="80683" cy="120011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accent3"/>
              </a:solidFill>
              <a:latin typeface="Roboto"/>
              <a:ea typeface="Roboto"/>
              <a:cs typeface="Roboto"/>
              <a:sym typeface="Roboto"/>
            </a:endParaRPr>
          </a:p>
        </p:txBody>
      </p:sp>
      <p:cxnSp>
        <p:nvCxnSpPr>
          <p:cNvPr id="339" name="Google Shape;339;p26"/>
          <p:cNvCxnSpPr/>
          <p:nvPr/>
        </p:nvCxnSpPr>
        <p:spPr>
          <a:xfrm>
            <a:off x="4497967" y="2387684"/>
            <a:ext cx="0" cy="3807125"/>
          </a:xfrm>
          <a:prstGeom prst="straightConnector1">
            <a:avLst/>
          </a:prstGeom>
          <a:noFill/>
          <a:ln cap="flat" cmpd="sng" w="15875">
            <a:solidFill>
              <a:schemeClr val="accent1"/>
            </a:solidFill>
            <a:prstDash val="solid"/>
            <a:miter lim="800000"/>
            <a:headEnd len="sm" w="sm" type="none"/>
            <a:tailEnd len="sm" w="sm" type="none"/>
          </a:ln>
        </p:spPr>
      </p:cxnSp>
      <p:cxnSp>
        <p:nvCxnSpPr>
          <p:cNvPr id="340" name="Google Shape;340;p26"/>
          <p:cNvCxnSpPr/>
          <p:nvPr/>
        </p:nvCxnSpPr>
        <p:spPr>
          <a:xfrm>
            <a:off x="7597889" y="2387684"/>
            <a:ext cx="0" cy="3807125"/>
          </a:xfrm>
          <a:prstGeom prst="straightConnector1">
            <a:avLst/>
          </a:prstGeom>
          <a:noFill/>
          <a:ln cap="flat" cmpd="sng" w="15875">
            <a:solidFill>
              <a:schemeClr val="accent1"/>
            </a:solidFill>
            <a:prstDash val="solid"/>
            <a:miter lim="800000"/>
            <a:headEnd len="sm" w="sm" type="none"/>
            <a:tailEnd len="sm" w="sm" type="none"/>
          </a:ln>
        </p:spPr>
      </p:cxnSp>
      <p:sp>
        <p:nvSpPr>
          <p:cNvPr id="341" name="Google Shape;341;p2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27"/>
          <p:cNvSpPr/>
          <p:nvPr/>
        </p:nvSpPr>
        <p:spPr>
          <a:xfrm>
            <a:off x="6102145" y="2391433"/>
            <a:ext cx="4499179" cy="64633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600">
                <a:solidFill>
                  <a:schemeClr val="accent1"/>
                </a:solidFill>
                <a:latin typeface="Oswald"/>
                <a:ea typeface="Oswald"/>
                <a:cs typeface="Oswald"/>
                <a:sym typeface="Oswald"/>
              </a:rPr>
              <a:t>JANE TIRTULO</a:t>
            </a:r>
            <a:endParaRPr/>
          </a:p>
        </p:txBody>
      </p:sp>
      <p:sp>
        <p:nvSpPr>
          <p:cNvPr id="347" name="Google Shape;347;p27"/>
          <p:cNvSpPr/>
          <p:nvPr/>
        </p:nvSpPr>
        <p:spPr>
          <a:xfrm>
            <a:off x="6102145" y="2936089"/>
            <a:ext cx="4995863" cy="40011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000">
                <a:solidFill>
                  <a:schemeClr val="accent3"/>
                </a:solidFill>
                <a:latin typeface="Roboto"/>
                <a:ea typeface="Roboto"/>
                <a:cs typeface="Roboto"/>
                <a:sym typeface="Roboto"/>
              </a:rPr>
              <a:t>Best Practice: Co-sell with our partners</a:t>
            </a:r>
            <a:endParaRPr/>
          </a:p>
        </p:txBody>
      </p:sp>
      <p:grpSp>
        <p:nvGrpSpPr>
          <p:cNvPr id="348" name="Google Shape;348;p27"/>
          <p:cNvGrpSpPr/>
          <p:nvPr/>
        </p:nvGrpSpPr>
        <p:grpSpPr>
          <a:xfrm>
            <a:off x="6195432" y="3393171"/>
            <a:ext cx="1419400" cy="255386"/>
            <a:chOff x="6195432" y="3471682"/>
            <a:chExt cx="1419400" cy="255386"/>
          </a:xfrm>
        </p:grpSpPr>
        <p:pic>
          <p:nvPicPr>
            <p:cNvPr id="349" name="Google Shape;349;p27"/>
            <p:cNvPicPr preferRelativeResize="0"/>
            <p:nvPr/>
          </p:nvPicPr>
          <p:blipFill rotWithShape="1">
            <a:blip r:embed="rId3">
              <a:alphaModFix/>
            </a:blip>
            <a:srcRect b="0" l="0" r="0" t="0"/>
            <a:stretch/>
          </p:blipFill>
          <p:spPr>
            <a:xfrm>
              <a:off x="6195432" y="3471682"/>
              <a:ext cx="255386" cy="255386"/>
            </a:xfrm>
            <a:prstGeom prst="rect">
              <a:avLst/>
            </a:prstGeom>
            <a:noFill/>
            <a:ln>
              <a:noFill/>
            </a:ln>
          </p:spPr>
        </p:pic>
        <p:pic>
          <p:nvPicPr>
            <p:cNvPr id="350" name="Google Shape;350;p27"/>
            <p:cNvPicPr preferRelativeResize="0"/>
            <p:nvPr/>
          </p:nvPicPr>
          <p:blipFill rotWithShape="1">
            <a:blip r:embed="rId3">
              <a:alphaModFix/>
            </a:blip>
            <a:srcRect b="0" l="0" r="0" t="0"/>
            <a:stretch/>
          </p:blipFill>
          <p:spPr>
            <a:xfrm>
              <a:off x="6485944" y="3471682"/>
              <a:ext cx="255386" cy="255386"/>
            </a:xfrm>
            <a:prstGeom prst="rect">
              <a:avLst/>
            </a:prstGeom>
            <a:noFill/>
            <a:ln>
              <a:noFill/>
            </a:ln>
          </p:spPr>
        </p:pic>
        <p:pic>
          <p:nvPicPr>
            <p:cNvPr id="351" name="Google Shape;351;p27"/>
            <p:cNvPicPr preferRelativeResize="0"/>
            <p:nvPr/>
          </p:nvPicPr>
          <p:blipFill rotWithShape="1">
            <a:blip r:embed="rId3">
              <a:alphaModFix/>
            </a:blip>
            <a:srcRect b="0" l="0" r="0" t="0"/>
            <a:stretch/>
          </p:blipFill>
          <p:spPr>
            <a:xfrm>
              <a:off x="6778422" y="3471682"/>
              <a:ext cx="255386" cy="255386"/>
            </a:xfrm>
            <a:prstGeom prst="rect">
              <a:avLst/>
            </a:prstGeom>
            <a:noFill/>
            <a:ln>
              <a:noFill/>
            </a:ln>
          </p:spPr>
        </p:pic>
        <p:pic>
          <p:nvPicPr>
            <p:cNvPr id="352" name="Google Shape;352;p27"/>
            <p:cNvPicPr preferRelativeResize="0"/>
            <p:nvPr/>
          </p:nvPicPr>
          <p:blipFill rotWithShape="1">
            <a:blip r:embed="rId3">
              <a:alphaModFix/>
            </a:blip>
            <a:srcRect b="0" l="0" r="0" t="0"/>
            <a:stretch/>
          </p:blipFill>
          <p:spPr>
            <a:xfrm>
              <a:off x="7068934" y="3471682"/>
              <a:ext cx="255386" cy="255386"/>
            </a:xfrm>
            <a:prstGeom prst="rect">
              <a:avLst/>
            </a:prstGeom>
            <a:noFill/>
            <a:ln>
              <a:noFill/>
            </a:ln>
          </p:spPr>
        </p:pic>
        <p:pic>
          <p:nvPicPr>
            <p:cNvPr id="353" name="Google Shape;353;p27"/>
            <p:cNvPicPr preferRelativeResize="0"/>
            <p:nvPr/>
          </p:nvPicPr>
          <p:blipFill rotWithShape="1">
            <a:blip r:embed="rId3">
              <a:alphaModFix/>
            </a:blip>
            <a:srcRect b="0" l="0" r="0" t="0"/>
            <a:stretch/>
          </p:blipFill>
          <p:spPr>
            <a:xfrm>
              <a:off x="7359446" y="3471682"/>
              <a:ext cx="255386" cy="255386"/>
            </a:xfrm>
            <a:prstGeom prst="rect">
              <a:avLst/>
            </a:prstGeom>
            <a:noFill/>
            <a:ln>
              <a:noFill/>
            </a:ln>
          </p:spPr>
        </p:pic>
      </p:grpSp>
      <p:sp>
        <p:nvSpPr>
          <p:cNvPr id="354" name="Google Shape;354;p27"/>
          <p:cNvSpPr txBox="1"/>
          <p:nvPr/>
        </p:nvSpPr>
        <p:spPr>
          <a:xfrm>
            <a:off x="6096000" y="3910925"/>
            <a:ext cx="4453533" cy="181588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400">
                <a:solidFill>
                  <a:schemeClr val="accent1"/>
                </a:solidFill>
                <a:latin typeface="Roboto"/>
                <a:ea typeface="Roboto"/>
                <a:cs typeface="Roboto"/>
                <a:sym typeface="Roboto"/>
              </a:rPr>
              <a:t>Lorem ipsum dolor sit amet, consectetur adipiscing elit, sed do eiusmod tempor incididunt ut labore et dolore magna. Nisi ut aliquip ex ea commodo duis aute irure dolor in reprehenderit in voluptate velit esse cillum dolore eu fugiat nulla pariatur. Lorem ipsum dolor sit amet, consectetur adipiscing elit, sed do eiusmod tempor incididunt ut labore et dolore magna. </a:t>
            </a:r>
            <a:endParaRPr/>
          </a:p>
          <a:p>
            <a:pPr indent="0" lvl="0" marL="0" marR="0" rtl="0" algn="l">
              <a:spcBef>
                <a:spcPts val="0"/>
              </a:spcBef>
              <a:spcAft>
                <a:spcPts val="0"/>
              </a:spcAft>
              <a:buNone/>
            </a:pPr>
            <a:r>
              <a:t/>
            </a:r>
            <a:endParaRPr sz="1400">
              <a:solidFill>
                <a:schemeClr val="accent2"/>
              </a:solidFill>
              <a:latin typeface="Roboto"/>
              <a:ea typeface="Roboto"/>
              <a:cs typeface="Roboto"/>
              <a:sym typeface="Roboto"/>
            </a:endParaRPr>
          </a:p>
        </p:txBody>
      </p:sp>
      <p:sp>
        <p:nvSpPr>
          <p:cNvPr id="355" name="Google Shape;355;p27"/>
          <p:cNvSpPr txBox="1"/>
          <p:nvPr>
            <p:ph type="title"/>
          </p:nvPr>
        </p:nvSpPr>
        <p:spPr>
          <a:xfrm>
            <a:off x="838200" y="765457"/>
            <a:ext cx="10515600" cy="1595906"/>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accent1"/>
              </a:buClr>
              <a:buSzPts val="4400"/>
              <a:buFont typeface="Oswald"/>
              <a:buNone/>
            </a:pPr>
            <a:r>
              <a:rPr lang="en-US"/>
              <a:t>Elite Performer </a:t>
            </a:r>
            <a:r>
              <a:rPr b="1" lang="en-US"/>
              <a:t>Showcase</a:t>
            </a:r>
            <a:endParaRPr/>
          </a:p>
        </p:txBody>
      </p:sp>
      <p:sp>
        <p:nvSpPr>
          <p:cNvPr id="356" name="Google Shape;356;p27"/>
          <p:cNvSpPr/>
          <p:nvPr/>
        </p:nvSpPr>
        <p:spPr>
          <a:xfrm>
            <a:off x="650389" y="828181"/>
            <a:ext cx="80683" cy="120011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Roboto"/>
              <a:ea typeface="Roboto"/>
              <a:cs typeface="Roboto"/>
              <a:sym typeface="Roboto"/>
            </a:endParaRPr>
          </a:p>
        </p:txBody>
      </p:sp>
      <p:cxnSp>
        <p:nvCxnSpPr>
          <p:cNvPr id="357" name="Google Shape;357;p27"/>
          <p:cNvCxnSpPr/>
          <p:nvPr/>
        </p:nvCxnSpPr>
        <p:spPr>
          <a:xfrm>
            <a:off x="5698747" y="2387684"/>
            <a:ext cx="0" cy="3807125"/>
          </a:xfrm>
          <a:prstGeom prst="straightConnector1">
            <a:avLst/>
          </a:prstGeom>
          <a:noFill/>
          <a:ln cap="flat" cmpd="sng" w="15875">
            <a:solidFill>
              <a:schemeClr val="accent1"/>
            </a:solidFill>
            <a:prstDash val="solid"/>
            <a:miter lim="800000"/>
            <a:headEnd len="sm" w="sm" type="none"/>
            <a:tailEnd len="sm" w="sm" type="none"/>
          </a:ln>
        </p:spPr>
      </p:cxnSp>
      <p:pic>
        <p:nvPicPr>
          <p:cNvPr descr="A person wearing glasses and smiling at the camera&#10;&#10;Description automatically generated" id="358" name="Google Shape;358;p27"/>
          <p:cNvPicPr preferRelativeResize="0"/>
          <p:nvPr>
            <p:ph idx="2" type="pic"/>
          </p:nvPr>
        </p:nvPicPr>
        <p:blipFill rotWithShape="1">
          <a:blip r:embed="rId4">
            <a:alphaModFix/>
          </a:blip>
          <a:srcRect b="0" l="0" r="0" t="0"/>
          <a:stretch/>
        </p:blipFill>
        <p:spPr>
          <a:xfrm>
            <a:off x="1395122" y="2489486"/>
            <a:ext cx="3422650" cy="3422650"/>
          </a:xfrm>
          <a:prstGeom prst="ellipse">
            <a:avLst/>
          </a:prstGeom>
          <a:noFill/>
          <a:ln>
            <a:noFill/>
          </a:ln>
        </p:spPr>
      </p:pic>
      <p:sp>
        <p:nvSpPr>
          <p:cNvPr id="359" name="Google Shape;359;p2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64" name="Shape 364"/>
        <p:cNvGrpSpPr/>
        <p:nvPr/>
      </p:nvGrpSpPr>
      <p:grpSpPr>
        <a:xfrm>
          <a:off x="0" y="0"/>
          <a:ext cx="0" cy="0"/>
          <a:chOff x="0" y="0"/>
          <a:chExt cx="0" cy="0"/>
        </a:xfrm>
      </p:grpSpPr>
      <p:pic>
        <p:nvPicPr>
          <p:cNvPr descr="A group of people sitting at a table using a computer&#10;&#10;Description automatically generated" id="365" name="Google Shape;365;p28"/>
          <p:cNvPicPr preferRelativeResize="0"/>
          <p:nvPr>
            <p:ph idx="2" type="pic"/>
          </p:nvPr>
        </p:nvPicPr>
        <p:blipFill rotWithShape="1">
          <a:blip r:embed="rId3">
            <a:alphaModFix/>
          </a:blip>
          <a:srcRect b="0" l="0" r="0" t="0"/>
          <a:stretch/>
        </p:blipFill>
        <p:spPr>
          <a:xfrm>
            <a:off x="4446396" y="0"/>
            <a:ext cx="7745604" cy="6858000"/>
          </a:xfrm>
          <a:prstGeom prst="rect">
            <a:avLst/>
          </a:prstGeom>
          <a:noFill/>
          <a:ln>
            <a:noFill/>
          </a:ln>
        </p:spPr>
      </p:pic>
      <p:grpSp>
        <p:nvGrpSpPr>
          <p:cNvPr id="366" name="Google Shape;366;p28"/>
          <p:cNvGrpSpPr/>
          <p:nvPr/>
        </p:nvGrpSpPr>
        <p:grpSpPr>
          <a:xfrm>
            <a:off x="1471964" y="2145322"/>
            <a:ext cx="9276900" cy="2546962"/>
            <a:chOff x="1505458" y="2145322"/>
            <a:chExt cx="9010141" cy="2546962"/>
          </a:xfrm>
        </p:grpSpPr>
        <p:sp>
          <p:nvSpPr>
            <p:cNvPr id="367" name="Google Shape;367;p28"/>
            <p:cNvSpPr/>
            <p:nvPr/>
          </p:nvSpPr>
          <p:spPr>
            <a:xfrm>
              <a:off x="1879041" y="2145322"/>
              <a:ext cx="8636558" cy="2546961"/>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Roboto"/>
                <a:ea typeface="Roboto"/>
                <a:cs typeface="Roboto"/>
                <a:sym typeface="Roboto"/>
              </a:endParaRPr>
            </a:p>
          </p:txBody>
        </p:sp>
        <p:cxnSp>
          <p:nvCxnSpPr>
            <p:cNvPr id="368" name="Google Shape;368;p28"/>
            <p:cNvCxnSpPr/>
            <p:nvPr/>
          </p:nvCxnSpPr>
          <p:spPr>
            <a:xfrm>
              <a:off x="1505458" y="2145323"/>
              <a:ext cx="0" cy="2546961"/>
            </a:xfrm>
            <a:prstGeom prst="straightConnector1">
              <a:avLst/>
            </a:prstGeom>
            <a:noFill/>
            <a:ln cap="flat" cmpd="sng" w="76200">
              <a:solidFill>
                <a:schemeClr val="accent2"/>
              </a:solidFill>
              <a:prstDash val="solid"/>
              <a:miter lim="800000"/>
              <a:headEnd len="sm" w="sm" type="none"/>
              <a:tailEnd len="sm" w="sm" type="none"/>
            </a:ln>
          </p:spPr>
        </p:cxnSp>
      </p:grpSp>
      <p:sp>
        <p:nvSpPr>
          <p:cNvPr id="369" name="Google Shape;369;p28"/>
          <p:cNvSpPr txBox="1"/>
          <p:nvPr>
            <p:ph type="ctrTitle"/>
          </p:nvPr>
        </p:nvSpPr>
        <p:spPr>
          <a:xfrm>
            <a:off x="1693148" y="2135124"/>
            <a:ext cx="8974852" cy="277420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accent1"/>
              </a:buClr>
              <a:buSzPts val="6600"/>
              <a:buFont typeface="Oswald"/>
              <a:buNone/>
            </a:pPr>
            <a:r>
              <a:rPr b="1" lang="en-US" sz="6600">
                <a:solidFill>
                  <a:schemeClr val="accent1"/>
                </a:solidFill>
              </a:rPr>
              <a:t>NEW ACCOUNTS </a:t>
            </a:r>
            <a:r>
              <a:rPr b="1" lang="en-US" sz="6600">
                <a:solidFill>
                  <a:schemeClr val="accent2"/>
                </a:solidFill>
              </a:rPr>
              <a:t>&amp; KEY DEALS</a:t>
            </a:r>
            <a:endParaRPr/>
          </a:p>
        </p:txBody>
      </p:sp>
      <p:sp>
        <p:nvSpPr>
          <p:cNvPr id="370" name="Google Shape;370;p28"/>
          <p:cNvSpPr txBox="1"/>
          <p:nvPr>
            <p:ph idx="1" type="subTitle"/>
          </p:nvPr>
        </p:nvSpPr>
        <p:spPr>
          <a:xfrm>
            <a:off x="1693148" y="1475212"/>
            <a:ext cx="9023420" cy="635559"/>
          </a:xfrm>
          <a:prstGeom prst="rect">
            <a:avLst/>
          </a:prstGeom>
          <a:noFill/>
          <a:ln>
            <a:noFill/>
          </a:ln>
        </p:spPr>
        <p:txBody>
          <a:bodyPr anchorCtr="0" anchor="b" bIns="45700" lIns="91425" spcFirstLastPara="1" rIns="91425" wrap="square" tIns="45700">
            <a:noAutofit/>
          </a:bodyPr>
          <a:lstStyle/>
          <a:p>
            <a:pPr indent="0" lvl="0" marL="0" rtl="0" algn="r">
              <a:lnSpc>
                <a:spcPct val="90000"/>
              </a:lnSpc>
              <a:spcBef>
                <a:spcPts val="0"/>
              </a:spcBef>
              <a:spcAft>
                <a:spcPts val="0"/>
              </a:spcAft>
              <a:buClr>
                <a:srgbClr val="D3D8DE"/>
              </a:buClr>
              <a:buSzPts val="1400"/>
              <a:buNone/>
            </a:pPr>
            <a:r>
              <a:rPr b="1" lang="en-US" sz="1400">
                <a:solidFill>
                  <a:srgbClr val="D3D8DE"/>
                </a:solidFill>
              </a:rPr>
              <a:t>SECTION III</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pic>
        <p:nvPicPr>
          <p:cNvPr descr="A person standing next to a person&#10;&#10;Description automatically generated" id="376" name="Google Shape;376;p29"/>
          <p:cNvPicPr preferRelativeResize="0"/>
          <p:nvPr>
            <p:ph idx="2" type="pic"/>
          </p:nvPr>
        </p:nvPicPr>
        <p:blipFill rotWithShape="1">
          <a:blip r:embed="rId3">
            <a:alphaModFix amt="20000"/>
          </a:blip>
          <a:srcRect b="0" l="0" r="0" t="0"/>
          <a:stretch/>
        </p:blipFill>
        <p:spPr>
          <a:xfrm>
            <a:off x="0" y="-4759"/>
            <a:ext cx="12192000" cy="3295648"/>
          </a:xfrm>
          <a:prstGeom prst="rect">
            <a:avLst/>
          </a:prstGeom>
          <a:solidFill>
            <a:srgbClr val="D3D8DE"/>
          </a:solidFill>
          <a:ln>
            <a:noFill/>
          </a:ln>
        </p:spPr>
      </p:pic>
      <p:sp>
        <p:nvSpPr>
          <p:cNvPr id="377" name="Google Shape;377;p29"/>
          <p:cNvSpPr/>
          <p:nvPr/>
        </p:nvSpPr>
        <p:spPr>
          <a:xfrm>
            <a:off x="650389" y="828181"/>
            <a:ext cx="80683" cy="120011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Roboto"/>
              <a:ea typeface="Roboto"/>
              <a:cs typeface="Roboto"/>
              <a:sym typeface="Roboto"/>
            </a:endParaRPr>
          </a:p>
        </p:txBody>
      </p:sp>
      <p:sp>
        <p:nvSpPr>
          <p:cNvPr id="378" name="Google Shape;378;p29"/>
          <p:cNvSpPr txBox="1"/>
          <p:nvPr/>
        </p:nvSpPr>
        <p:spPr>
          <a:xfrm>
            <a:off x="838200" y="765457"/>
            <a:ext cx="6185816" cy="1325563"/>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1"/>
              </a:buClr>
              <a:buSzPts val="4400"/>
              <a:buFont typeface="Oswald"/>
              <a:buNone/>
            </a:pPr>
            <a:r>
              <a:rPr lang="en-US" sz="4400">
                <a:solidFill>
                  <a:schemeClr val="accent1"/>
                </a:solidFill>
                <a:latin typeface="Oswald"/>
                <a:ea typeface="Oswald"/>
                <a:cs typeface="Oswald"/>
                <a:sym typeface="Oswald"/>
              </a:rPr>
              <a:t>Notable</a:t>
            </a:r>
            <a:endParaRPr/>
          </a:p>
          <a:p>
            <a:pPr indent="0" lvl="0" marL="0" marR="0" rtl="0" algn="l">
              <a:lnSpc>
                <a:spcPct val="90000"/>
              </a:lnSpc>
              <a:spcBef>
                <a:spcPts val="0"/>
              </a:spcBef>
              <a:spcAft>
                <a:spcPts val="0"/>
              </a:spcAft>
              <a:buClr>
                <a:schemeClr val="accent1"/>
              </a:buClr>
              <a:buSzPts val="4400"/>
              <a:buFont typeface="Oswald"/>
              <a:buNone/>
            </a:pPr>
            <a:r>
              <a:rPr b="1" lang="en-US" sz="4400">
                <a:solidFill>
                  <a:schemeClr val="accent1"/>
                </a:solidFill>
                <a:latin typeface="Oswald"/>
                <a:ea typeface="Oswald"/>
                <a:cs typeface="Oswald"/>
                <a:sym typeface="Oswald"/>
              </a:rPr>
              <a:t>Wins</a:t>
            </a:r>
            <a:endParaRPr/>
          </a:p>
        </p:txBody>
      </p:sp>
      <p:cxnSp>
        <p:nvCxnSpPr>
          <p:cNvPr id="379" name="Google Shape;379;p29"/>
          <p:cNvCxnSpPr/>
          <p:nvPr/>
        </p:nvCxnSpPr>
        <p:spPr>
          <a:xfrm rot="10800000">
            <a:off x="3304391" y="3628016"/>
            <a:ext cx="0" cy="2312668"/>
          </a:xfrm>
          <a:prstGeom prst="straightConnector1">
            <a:avLst/>
          </a:prstGeom>
          <a:noFill/>
          <a:ln cap="flat" cmpd="sng" w="25400">
            <a:solidFill>
              <a:schemeClr val="accent2"/>
            </a:solidFill>
            <a:prstDash val="dot"/>
            <a:round/>
            <a:headEnd len="sm" w="sm" type="none"/>
            <a:tailEnd len="sm" w="sm" type="none"/>
          </a:ln>
        </p:spPr>
      </p:cxnSp>
      <p:sp>
        <p:nvSpPr>
          <p:cNvPr id="380" name="Google Shape;380;p29"/>
          <p:cNvSpPr txBox="1"/>
          <p:nvPr/>
        </p:nvSpPr>
        <p:spPr>
          <a:xfrm>
            <a:off x="852782" y="3652290"/>
            <a:ext cx="2193663" cy="1292662"/>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lang="en-US" sz="1800">
                <a:solidFill>
                  <a:schemeClr val="dk1"/>
                </a:solidFill>
                <a:latin typeface="Oswald"/>
                <a:ea typeface="Oswald"/>
                <a:cs typeface="Oswald"/>
                <a:sym typeface="Oswald"/>
              </a:rPr>
              <a:t>Marquee Accounts</a:t>
            </a:r>
            <a:endParaRPr/>
          </a:p>
          <a:p>
            <a:pPr indent="0" lvl="0" marL="0" marR="0" rtl="0" algn="r">
              <a:spcBef>
                <a:spcPts val="0"/>
              </a:spcBef>
              <a:spcAft>
                <a:spcPts val="0"/>
              </a:spcAft>
              <a:buNone/>
            </a:pPr>
            <a:r>
              <a:rPr lang="en-US" sz="1200">
                <a:solidFill>
                  <a:schemeClr val="dk1"/>
                </a:solidFill>
                <a:latin typeface="Roboto"/>
                <a:ea typeface="Roboto"/>
                <a:cs typeface="Roboto"/>
                <a:sym typeface="Roboto"/>
              </a:rPr>
              <a:t>Lorem ipsum dolor sit amet, consectetur adipiscing elit, sed do eiusmod tempor incididunt ut labore et dolor magna.</a:t>
            </a:r>
            <a:endParaRPr/>
          </a:p>
        </p:txBody>
      </p:sp>
      <p:sp>
        <p:nvSpPr>
          <p:cNvPr id="381" name="Google Shape;381;p2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382" name="Google Shape;382;p29"/>
          <p:cNvPicPr preferRelativeResize="0"/>
          <p:nvPr/>
        </p:nvPicPr>
        <p:blipFill rotWithShape="1">
          <a:blip r:embed="rId4">
            <a:alphaModFix/>
          </a:blip>
          <a:srcRect b="0" l="0" r="0" t="0"/>
          <a:stretch/>
        </p:blipFill>
        <p:spPr>
          <a:xfrm>
            <a:off x="3787584" y="3578371"/>
            <a:ext cx="485916" cy="485916"/>
          </a:xfrm>
          <a:prstGeom prst="rect">
            <a:avLst/>
          </a:prstGeom>
          <a:noFill/>
          <a:ln>
            <a:noFill/>
          </a:ln>
        </p:spPr>
      </p:pic>
      <p:pic>
        <p:nvPicPr>
          <p:cNvPr id="383" name="Google Shape;383;p29"/>
          <p:cNvPicPr preferRelativeResize="0"/>
          <p:nvPr/>
        </p:nvPicPr>
        <p:blipFill rotWithShape="1">
          <a:blip r:embed="rId5">
            <a:alphaModFix/>
          </a:blip>
          <a:srcRect b="0" l="0" r="0" t="0"/>
          <a:stretch/>
        </p:blipFill>
        <p:spPr>
          <a:xfrm>
            <a:off x="4762959" y="3625227"/>
            <a:ext cx="485916" cy="498375"/>
          </a:xfrm>
          <a:prstGeom prst="rect">
            <a:avLst/>
          </a:prstGeom>
          <a:noFill/>
          <a:ln>
            <a:noFill/>
          </a:ln>
        </p:spPr>
      </p:pic>
      <p:pic>
        <p:nvPicPr>
          <p:cNvPr id="384" name="Google Shape;384;p29"/>
          <p:cNvPicPr preferRelativeResize="0"/>
          <p:nvPr/>
        </p:nvPicPr>
        <p:blipFill rotWithShape="1">
          <a:blip r:embed="rId6">
            <a:alphaModFix/>
          </a:blip>
          <a:srcRect b="19034" l="23260" r="19373" t="21832"/>
          <a:stretch/>
        </p:blipFill>
        <p:spPr>
          <a:xfrm>
            <a:off x="5702234" y="3605379"/>
            <a:ext cx="652759" cy="507835"/>
          </a:xfrm>
          <a:prstGeom prst="rect">
            <a:avLst/>
          </a:prstGeom>
          <a:noFill/>
          <a:ln>
            <a:noFill/>
          </a:ln>
        </p:spPr>
      </p:pic>
      <p:pic>
        <p:nvPicPr>
          <p:cNvPr id="385" name="Google Shape;385;p29"/>
          <p:cNvPicPr preferRelativeResize="0"/>
          <p:nvPr/>
        </p:nvPicPr>
        <p:blipFill rotWithShape="1">
          <a:blip r:embed="rId7">
            <a:alphaModFix/>
          </a:blip>
          <a:srcRect b="0" l="0" r="0" t="0"/>
          <a:stretch/>
        </p:blipFill>
        <p:spPr>
          <a:xfrm>
            <a:off x="8060423" y="3715009"/>
            <a:ext cx="990091" cy="315029"/>
          </a:xfrm>
          <a:prstGeom prst="rect">
            <a:avLst/>
          </a:prstGeom>
          <a:noFill/>
          <a:ln>
            <a:noFill/>
          </a:ln>
        </p:spPr>
      </p:pic>
      <p:pic>
        <p:nvPicPr>
          <p:cNvPr id="386" name="Google Shape;386;p29"/>
          <p:cNvPicPr preferRelativeResize="0"/>
          <p:nvPr/>
        </p:nvPicPr>
        <p:blipFill rotWithShape="1">
          <a:blip r:embed="rId8">
            <a:alphaModFix/>
          </a:blip>
          <a:srcRect b="0" l="0" r="0" t="0"/>
          <a:stretch/>
        </p:blipFill>
        <p:spPr>
          <a:xfrm>
            <a:off x="10611523" y="3632443"/>
            <a:ext cx="786238" cy="499823"/>
          </a:xfrm>
          <a:prstGeom prst="rect">
            <a:avLst/>
          </a:prstGeom>
          <a:noFill/>
          <a:ln>
            <a:noFill/>
          </a:ln>
        </p:spPr>
      </p:pic>
      <p:pic>
        <p:nvPicPr>
          <p:cNvPr id="387" name="Google Shape;387;p29"/>
          <p:cNvPicPr preferRelativeResize="0"/>
          <p:nvPr/>
        </p:nvPicPr>
        <p:blipFill rotWithShape="1">
          <a:blip r:embed="rId9">
            <a:alphaModFix/>
          </a:blip>
          <a:srcRect b="26875" l="0" r="0" t="31846"/>
          <a:stretch/>
        </p:blipFill>
        <p:spPr>
          <a:xfrm>
            <a:off x="3746960" y="4609705"/>
            <a:ext cx="1079832" cy="315029"/>
          </a:xfrm>
          <a:prstGeom prst="rect">
            <a:avLst/>
          </a:prstGeom>
          <a:noFill/>
          <a:ln>
            <a:noFill/>
          </a:ln>
        </p:spPr>
      </p:pic>
      <p:pic>
        <p:nvPicPr>
          <p:cNvPr id="388" name="Google Shape;388;p29"/>
          <p:cNvPicPr preferRelativeResize="0"/>
          <p:nvPr/>
        </p:nvPicPr>
        <p:blipFill rotWithShape="1">
          <a:blip r:embed="rId10">
            <a:alphaModFix/>
          </a:blip>
          <a:srcRect b="0" l="0" r="0" t="0"/>
          <a:stretch/>
        </p:blipFill>
        <p:spPr>
          <a:xfrm>
            <a:off x="5189023" y="4499509"/>
            <a:ext cx="1246520" cy="466688"/>
          </a:xfrm>
          <a:prstGeom prst="rect">
            <a:avLst/>
          </a:prstGeom>
          <a:noFill/>
          <a:ln>
            <a:noFill/>
          </a:ln>
        </p:spPr>
      </p:pic>
      <p:pic>
        <p:nvPicPr>
          <p:cNvPr id="389" name="Google Shape;389;p29"/>
          <p:cNvPicPr preferRelativeResize="0"/>
          <p:nvPr/>
        </p:nvPicPr>
        <p:blipFill rotWithShape="1">
          <a:blip r:embed="rId11">
            <a:alphaModFix/>
          </a:blip>
          <a:srcRect b="0" l="0" r="0" t="0"/>
          <a:stretch/>
        </p:blipFill>
        <p:spPr>
          <a:xfrm>
            <a:off x="6858657" y="4447691"/>
            <a:ext cx="522068" cy="522068"/>
          </a:xfrm>
          <a:prstGeom prst="rect">
            <a:avLst/>
          </a:prstGeom>
          <a:noFill/>
          <a:ln>
            <a:noFill/>
          </a:ln>
        </p:spPr>
      </p:pic>
      <p:pic>
        <p:nvPicPr>
          <p:cNvPr id="390" name="Google Shape;390;p29"/>
          <p:cNvPicPr preferRelativeResize="0"/>
          <p:nvPr/>
        </p:nvPicPr>
        <p:blipFill rotWithShape="1">
          <a:blip r:embed="rId12">
            <a:alphaModFix/>
          </a:blip>
          <a:srcRect b="0" l="0" r="0" t="0"/>
          <a:stretch/>
        </p:blipFill>
        <p:spPr>
          <a:xfrm>
            <a:off x="8942809" y="4189234"/>
            <a:ext cx="1014631" cy="1014631"/>
          </a:xfrm>
          <a:prstGeom prst="rect">
            <a:avLst/>
          </a:prstGeom>
          <a:noFill/>
          <a:ln>
            <a:noFill/>
          </a:ln>
        </p:spPr>
      </p:pic>
      <p:pic>
        <p:nvPicPr>
          <p:cNvPr id="391" name="Google Shape;391;p29"/>
          <p:cNvPicPr preferRelativeResize="0"/>
          <p:nvPr/>
        </p:nvPicPr>
        <p:blipFill rotWithShape="1">
          <a:blip r:embed="rId13">
            <a:alphaModFix/>
          </a:blip>
          <a:srcRect b="0" l="0" r="0" t="0"/>
          <a:stretch/>
        </p:blipFill>
        <p:spPr>
          <a:xfrm>
            <a:off x="10737564" y="5357490"/>
            <a:ext cx="706413" cy="350985"/>
          </a:xfrm>
          <a:prstGeom prst="rect">
            <a:avLst/>
          </a:prstGeom>
          <a:noFill/>
          <a:ln>
            <a:noFill/>
          </a:ln>
        </p:spPr>
      </p:pic>
      <p:pic>
        <p:nvPicPr>
          <p:cNvPr id="392" name="Google Shape;392;p29"/>
          <p:cNvPicPr preferRelativeResize="0"/>
          <p:nvPr/>
        </p:nvPicPr>
        <p:blipFill rotWithShape="1">
          <a:blip r:embed="rId14">
            <a:alphaModFix/>
          </a:blip>
          <a:srcRect b="0" l="0" r="0" t="0"/>
          <a:stretch/>
        </p:blipFill>
        <p:spPr>
          <a:xfrm>
            <a:off x="4093585" y="5206302"/>
            <a:ext cx="706414" cy="706414"/>
          </a:xfrm>
          <a:prstGeom prst="rect">
            <a:avLst/>
          </a:prstGeom>
          <a:noFill/>
          <a:ln>
            <a:noFill/>
          </a:ln>
        </p:spPr>
      </p:pic>
      <p:pic>
        <p:nvPicPr>
          <p:cNvPr id="393" name="Google Shape;393;p29"/>
          <p:cNvPicPr preferRelativeResize="0"/>
          <p:nvPr/>
        </p:nvPicPr>
        <p:blipFill rotWithShape="1">
          <a:blip r:embed="rId15">
            <a:alphaModFix/>
          </a:blip>
          <a:srcRect b="21803" l="11211" r="10554" t="23511"/>
          <a:stretch/>
        </p:blipFill>
        <p:spPr>
          <a:xfrm>
            <a:off x="5163032" y="5357490"/>
            <a:ext cx="1110145" cy="346418"/>
          </a:xfrm>
          <a:prstGeom prst="rect">
            <a:avLst/>
          </a:prstGeom>
          <a:noFill/>
          <a:ln>
            <a:noFill/>
          </a:ln>
        </p:spPr>
      </p:pic>
      <p:pic>
        <p:nvPicPr>
          <p:cNvPr id="394" name="Google Shape;394;p29"/>
          <p:cNvPicPr preferRelativeResize="0"/>
          <p:nvPr/>
        </p:nvPicPr>
        <p:blipFill rotWithShape="1">
          <a:blip r:embed="rId16">
            <a:alphaModFix/>
          </a:blip>
          <a:srcRect b="37143" l="0" r="0" t="35816"/>
          <a:stretch/>
        </p:blipFill>
        <p:spPr>
          <a:xfrm>
            <a:off x="6836423" y="5427826"/>
            <a:ext cx="980426" cy="199355"/>
          </a:xfrm>
          <a:prstGeom prst="rect">
            <a:avLst/>
          </a:prstGeom>
          <a:noFill/>
          <a:ln>
            <a:noFill/>
          </a:ln>
        </p:spPr>
      </p:pic>
      <p:pic>
        <p:nvPicPr>
          <p:cNvPr id="395" name="Google Shape;395;p29"/>
          <p:cNvPicPr preferRelativeResize="0"/>
          <p:nvPr/>
        </p:nvPicPr>
        <p:blipFill rotWithShape="1">
          <a:blip r:embed="rId17">
            <a:alphaModFix/>
          </a:blip>
          <a:srcRect b="27680" l="0" r="0" t="28667"/>
          <a:stretch/>
        </p:blipFill>
        <p:spPr>
          <a:xfrm>
            <a:off x="8183331" y="5344639"/>
            <a:ext cx="884669" cy="386167"/>
          </a:xfrm>
          <a:prstGeom prst="rect">
            <a:avLst/>
          </a:prstGeom>
          <a:noFill/>
          <a:ln>
            <a:noFill/>
          </a:ln>
        </p:spPr>
      </p:pic>
      <p:pic>
        <p:nvPicPr>
          <p:cNvPr id="396" name="Google Shape;396;p29"/>
          <p:cNvPicPr preferRelativeResize="0"/>
          <p:nvPr/>
        </p:nvPicPr>
        <p:blipFill rotWithShape="1">
          <a:blip r:embed="rId18">
            <a:alphaModFix/>
          </a:blip>
          <a:srcRect b="27275" l="0" r="0" t="27371"/>
          <a:stretch/>
        </p:blipFill>
        <p:spPr>
          <a:xfrm>
            <a:off x="9473836" y="5344764"/>
            <a:ext cx="857892" cy="389086"/>
          </a:xfrm>
          <a:prstGeom prst="rect">
            <a:avLst/>
          </a:prstGeom>
          <a:noFill/>
          <a:ln>
            <a:noFill/>
          </a:ln>
        </p:spPr>
      </p:pic>
      <p:pic>
        <p:nvPicPr>
          <p:cNvPr id="397" name="Google Shape;397;p29"/>
          <p:cNvPicPr preferRelativeResize="0"/>
          <p:nvPr/>
        </p:nvPicPr>
        <p:blipFill rotWithShape="1">
          <a:blip r:embed="rId19">
            <a:alphaModFix/>
          </a:blip>
          <a:srcRect b="0" l="0" r="0" t="0"/>
          <a:stretch/>
        </p:blipFill>
        <p:spPr>
          <a:xfrm>
            <a:off x="10258316" y="4490395"/>
            <a:ext cx="706413" cy="359955"/>
          </a:xfrm>
          <a:prstGeom prst="rect">
            <a:avLst/>
          </a:prstGeom>
          <a:noFill/>
          <a:ln>
            <a:noFill/>
          </a:ln>
        </p:spPr>
      </p:pic>
      <p:pic>
        <p:nvPicPr>
          <p:cNvPr id="398" name="Google Shape;398;p29"/>
          <p:cNvPicPr preferRelativeResize="0"/>
          <p:nvPr/>
        </p:nvPicPr>
        <p:blipFill rotWithShape="1">
          <a:blip r:embed="rId20">
            <a:alphaModFix/>
          </a:blip>
          <a:srcRect b="0" l="0" r="0" t="0"/>
          <a:stretch/>
        </p:blipFill>
        <p:spPr>
          <a:xfrm>
            <a:off x="7731095" y="4566260"/>
            <a:ext cx="1178158" cy="242157"/>
          </a:xfrm>
          <a:prstGeom prst="rect">
            <a:avLst/>
          </a:prstGeom>
          <a:noFill/>
          <a:ln>
            <a:noFill/>
          </a:ln>
        </p:spPr>
      </p:pic>
      <p:pic>
        <p:nvPicPr>
          <p:cNvPr id="399" name="Google Shape;399;p29"/>
          <p:cNvPicPr preferRelativeResize="0"/>
          <p:nvPr/>
        </p:nvPicPr>
        <p:blipFill rotWithShape="1">
          <a:blip r:embed="rId21">
            <a:alphaModFix/>
          </a:blip>
          <a:srcRect b="0" l="0" r="0" t="0"/>
          <a:stretch/>
        </p:blipFill>
        <p:spPr>
          <a:xfrm>
            <a:off x="6702930" y="3625227"/>
            <a:ext cx="904636" cy="490916"/>
          </a:xfrm>
          <a:prstGeom prst="rect">
            <a:avLst/>
          </a:prstGeom>
          <a:noFill/>
          <a:ln>
            <a:noFill/>
          </a:ln>
        </p:spPr>
      </p:pic>
      <p:pic>
        <p:nvPicPr>
          <p:cNvPr id="400" name="Google Shape;400;p29"/>
          <p:cNvPicPr preferRelativeResize="0"/>
          <p:nvPr/>
        </p:nvPicPr>
        <p:blipFill rotWithShape="1">
          <a:blip r:embed="rId22">
            <a:alphaModFix/>
          </a:blip>
          <a:srcRect b="0" l="0" r="0" t="0"/>
          <a:stretch/>
        </p:blipFill>
        <p:spPr>
          <a:xfrm>
            <a:off x="9486886" y="3800344"/>
            <a:ext cx="844841" cy="188533"/>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pic>
        <p:nvPicPr>
          <p:cNvPr descr="A group of people around a table&#10;&#10;Description automatically generated" id="406" name="Google Shape;406;p30"/>
          <p:cNvPicPr preferRelativeResize="0"/>
          <p:nvPr>
            <p:ph idx="2" type="pic"/>
          </p:nvPr>
        </p:nvPicPr>
        <p:blipFill rotWithShape="1">
          <a:blip r:embed="rId3">
            <a:alphaModFix amt="20000"/>
          </a:blip>
          <a:srcRect b="0" l="0" r="0" t="0"/>
          <a:stretch/>
        </p:blipFill>
        <p:spPr>
          <a:xfrm>
            <a:off x="0" y="-4759"/>
            <a:ext cx="12192000" cy="3295648"/>
          </a:xfrm>
          <a:prstGeom prst="rect">
            <a:avLst/>
          </a:prstGeom>
          <a:solidFill>
            <a:srgbClr val="D3D8DE"/>
          </a:solidFill>
          <a:ln>
            <a:noFill/>
          </a:ln>
        </p:spPr>
      </p:pic>
      <p:sp>
        <p:nvSpPr>
          <p:cNvPr id="407" name="Google Shape;407;p30"/>
          <p:cNvSpPr txBox="1"/>
          <p:nvPr>
            <p:ph type="title"/>
          </p:nvPr>
        </p:nvSpPr>
        <p:spPr>
          <a:xfrm>
            <a:off x="838200" y="765457"/>
            <a:ext cx="10515600" cy="1325563"/>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accent1"/>
              </a:buClr>
              <a:buSzPts val="4400"/>
              <a:buFont typeface="Oswald"/>
              <a:buNone/>
            </a:pPr>
            <a:r>
              <a:rPr lang="en-US">
                <a:solidFill>
                  <a:schemeClr val="accent1"/>
                </a:solidFill>
              </a:rPr>
              <a:t>Drivers of Major</a:t>
            </a:r>
            <a:br>
              <a:rPr lang="en-US">
                <a:solidFill>
                  <a:schemeClr val="accent1"/>
                </a:solidFill>
              </a:rPr>
            </a:br>
            <a:r>
              <a:rPr b="1" lang="en-US">
                <a:solidFill>
                  <a:schemeClr val="accent1"/>
                </a:solidFill>
              </a:rPr>
              <a:t>Losses, 2019</a:t>
            </a:r>
            <a:endParaRPr/>
          </a:p>
        </p:txBody>
      </p:sp>
      <p:sp>
        <p:nvSpPr>
          <p:cNvPr id="408" name="Google Shape;408;p3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09" name="Google Shape;409;p30"/>
          <p:cNvSpPr/>
          <p:nvPr/>
        </p:nvSpPr>
        <p:spPr>
          <a:xfrm>
            <a:off x="650389" y="828181"/>
            <a:ext cx="80683" cy="120011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Roboto"/>
              <a:ea typeface="Roboto"/>
              <a:cs typeface="Roboto"/>
              <a:sym typeface="Roboto"/>
            </a:endParaRPr>
          </a:p>
        </p:txBody>
      </p:sp>
      <p:sp>
        <p:nvSpPr>
          <p:cNvPr id="410" name="Google Shape;410;p30"/>
          <p:cNvSpPr/>
          <p:nvPr/>
        </p:nvSpPr>
        <p:spPr>
          <a:xfrm>
            <a:off x="1304495" y="3264125"/>
            <a:ext cx="5832172" cy="3005711"/>
          </a:xfrm>
          <a:prstGeom prst="rect">
            <a:avLst/>
          </a:prstGeom>
          <a:solidFill>
            <a:schemeClr val="lt1"/>
          </a:solidFill>
          <a:ln cap="flat" cmpd="sng" w="6985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Roboto"/>
              <a:ea typeface="Roboto"/>
              <a:cs typeface="Roboto"/>
              <a:sym typeface="Roboto"/>
            </a:endParaRPr>
          </a:p>
        </p:txBody>
      </p:sp>
      <p:grpSp>
        <p:nvGrpSpPr>
          <p:cNvPr id="411" name="Google Shape;411;p30"/>
          <p:cNvGrpSpPr/>
          <p:nvPr/>
        </p:nvGrpSpPr>
        <p:grpSpPr>
          <a:xfrm>
            <a:off x="734592" y="2940445"/>
            <a:ext cx="6192241" cy="3145594"/>
            <a:chOff x="2359745" y="2334644"/>
            <a:chExt cx="6605441" cy="3355495"/>
          </a:xfrm>
        </p:grpSpPr>
        <p:cxnSp>
          <p:nvCxnSpPr>
            <p:cNvPr id="412" name="Google Shape;412;p30"/>
            <p:cNvCxnSpPr/>
            <p:nvPr/>
          </p:nvCxnSpPr>
          <p:spPr>
            <a:xfrm flipH="1">
              <a:off x="5963612" y="2892478"/>
              <a:ext cx="6620" cy="2797661"/>
            </a:xfrm>
            <a:prstGeom prst="straightConnector1">
              <a:avLst/>
            </a:prstGeom>
            <a:noFill/>
            <a:ln cap="flat" cmpd="sng" w="12700">
              <a:solidFill>
                <a:srgbClr val="292A29"/>
              </a:solidFill>
              <a:prstDash val="solid"/>
              <a:miter lim="800000"/>
              <a:headEnd len="sm" w="sm" type="none"/>
              <a:tailEnd len="sm" w="sm" type="none"/>
            </a:ln>
          </p:spPr>
        </p:cxnSp>
        <p:cxnSp>
          <p:nvCxnSpPr>
            <p:cNvPr id="413" name="Google Shape;413;p30"/>
            <p:cNvCxnSpPr/>
            <p:nvPr/>
          </p:nvCxnSpPr>
          <p:spPr>
            <a:xfrm rot="10800000">
              <a:off x="3134388" y="4259056"/>
              <a:ext cx="5830797" cy="0"/>
            </a:xfrm>
            <a:prstGeom prst="straightConnector1">
              <a:avLst/>
            </a:prstGeom>
            <a:noFill/>
            <a:ln cap="flat" cmpd="sng" w="12700">
              <a:solidFill>
                <a:srgbClr val="292A29"/>
              </a:solidFill>
              <a:prstDash val="solid"/>
              <a:miter lim="800000"/>
              <a:headEnd len="sm" w="sm" type="none"/>
              <a:tailEnd len="sm" w="sm" type="none"/>
            </a:ln>
          </p:spPr>
        </p:cxnSp>
        <p:sp>
          <p:nvSpPr>
            <p:cNvPr id="414" name="Google Shape;414;p30"/>
            <p:cNvSpPr txBox="1"/>
            <p:nvPr/>
          </p:nvSpPr>
          <p:spPr>
            <a:xfrm rot="-5400000">
              <a:off x="2119658" y="4865651"/>
              <a:ext cx="980154" cy="49247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200">
                  <a:solidFill>
                    <a:schemeClr val="dk1"/>
                  </a:solidFill>
                  <a:latin typeface="Roboto"/>
                  <a:ea typeface="Roboto"/>
                  <a:cs typeface="Roboto"/>
                  <a:sym typeface="Roboto"/>
                </a:rPr>
                <a:t>BAKE OFF </a:t>
              </a:r>
              <a:endParaRPr/>
            </a:p>
            <a:p>
              <a:pPr indent="0" lvl="0" marL="0" marR="0" rtl="0" algn="ctr">
                <a:spcBef>
                  <a:spcPts val="0"/>
                </a:spcBef>
                <a:spcAft>
                  <a:spcPts val="0"/>
                </a:spcAft>
                <a:buNone/>
              </a:pPr>
              <a:r>
                <a:rPr lang="en-US" sz="1200">
                  <a:solidFill>
                    <a:schemeClr val="dk1"/>
                  </a:solidFill>
                  <a:latin typeface="Roboto"/>
                  <a:ea typeface="Roboto"/>
                  <a:cs typeface="Roboto"/>
                  <a:sym typeface="Roboto"/>
                </a:rPr>
                <a:t>PROCESS</a:t>
              </a:r>
              <a:endParaRPr/>
            </a:p>
          </p:txBody>
        </p:sp>
        <p:sp>
          <p:nvSpPr>
            <p:cNvPr id="415" name="Google Shape;415;p30"/>
            <p:cNvSpPr txBox="1"/>
            <p:nvPr/>
          </p:nvSpPr>
          <p:spPr>
            <a:xfrm rot="-5400000">
              <a:off x="1997060" y="3255162"/>
              <a:ext cx="1217840" cy="49247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200">
                  <a:solidFill>
                    <a:schemeClr val="dk1"/>
                  </a:solidFill>
                  <a:latin typeface="Roboto"/>
                  <a:ea typeface="Roboto"/>
                  <a:cs typeface="Roboto"/>
                  <a:sym typeface="Roboto"/>
                </a:rPr>
                <a:t>PROCESS </a:t>
              </a:r>
              <a:endParaRPr/>
            </a:p>
            <a:p>
              <a:pPr indent="0" lvl="0" marL="0" marR="0" rtl="0" algn="ctr">
                <a:spcBef>
                  <a:spcPts val="0"/>
                </a:spcBef>
                <a:spcAft>
                  <a:spcPts val="0"/>
                </a:spcAft>
                <a:buNone/>
              </a:pPr>
              <a:r>
                <a:rPr lang="en-US" sz="1200">
                  <a:solidFill>
                    <a:schemeClr val="dk1"/>
                  </a:solidFill>
                  <a:latin typeface="Roboto"/>
                  <a:ea typeface="Roboto"/>
                  <a:cs typeface="Roboto"/>
                  <a:sym typeface="Roboto"/>
                </a:rPr>
                <a:t>CHALLENGES</a:t>
              </a:r>
              <a:endParaRPr/>
            </a:p>
          </p:txBody>
        </p:sp>
        <p:sp>
          <p:nvSpPr>
            <p:cNvPr id="416" name="Google Shape;416;p30"/>
            <p:cNvSpPr txBox="1"/>
            <p:nvPr/>
          </p:nvSpPr>
          <p:spPr>
            <a:xfrm>
              <a:off x="6560747" y="2334644"/>
              <a:ext cx="1761611" cy="295483"/>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200">
                  <a:solidFill>
                    <a:schemeClr val="dk1"/>
                  </a:solidFill>
                  <a:latin typeface="Roboto"/>
                  <a:ea typeface="Roboto"/>
                  <a:cs typeface="Roboto"/>
                  <a:sym typeface="Roboto"/>
                </a:rPr>
                <a:t>PRODUCT FEATURES</a:t>
              </a:r>
              <a:endParaRPr/>
            </a:p>
          </p:txBody>
        </p:sp>
        <p:sp>
          <p:nvSpPr>
            <p:cNvPr id="417" name="Google Shape;417;p30"/>
            <p:cNvSpPr txBox="1"/>
            <p:nvPr/>
          </p:nvSpPr>
          <p:spPr>
            <a:xfrm>
              <a:off x="4117555" y="2337003"/>
              <a:ext cx="646711" cy="295483"/>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200">
                  <a:solidFill>
                    <a:schemeClr val="dk1"/>
                  </a:solidFill>
                  <a:latin typeface="Roboto"/>
                  <a:ea typeface="Roboto"/>
                  <a:cs typeface="Roboto"/>
                  <a:sym typeface="Roboto"/>
                </a:rPr>
                <a:t>PRICE</a:t>
              </a:r>
              <a:endParaRPr/>
            </a:p>
          </p:txBody>
        </p:sp>
      </p:grpSp>
      <p:sp>
        <p:nvSpPr>
          <p:cNvPr id="418" name="Google Shape;418;p30"/>
          <p:cNvSpPr txBox="1"/>
          <p:nvPr/>
        </p:nvSpPr>
        <p:spPr>
          <a:xfrm>
            <a:off x="1580567" y="3682885"/>
            <a:ext cx="2276567" cy="733534"/>
          </a:xfrm>
          <a:prstGeom prst="rect">
            <a:avLst/>
          </a:prstGeom>
          <a:noFill/>
          <a:ln>
            <a:noFill/>
          </a:ln>
        </p:spPr>
        <p:txBody>
          <a:bodyPr anchorCtr="0" anchor="t" bIns="45700" lIns="91425" spcFirstLastPara="1" rIns="91425" wrap="square" tIns="45700">
            <a:noAutofit/>
          </a:bodyPr>
          <a:lstStyle/>
          <a:p>
            <a:pPr indent="0" lvl="0" marL="0" marR="0" rtl="0" algn="ctr">
              <a:lnSpc>
                <a:spcPct val="111111"/>
              </a:lnSpc>
              <a:spcBef>
                <a:spcPts val="0"/>
              </a:spcBef>
              <a:spcAft>
                <a:spcPts val="0"/>
              </a:spcAft>
              <a:buNone/>
            </a:pPr>
            <a:r>
              <a:rPr lang="en-US" sz="900">
                <a:solidFill>
                  <a:srgbClr val="677889"/>
                </a:solidFill>
                <a:latin typeface="Roboto"/>
                <a:ea typeface="Roboto"/>
                <a:cs typeface="Roboto"/>
                <a:sym typeface="Roboto"/>
              </a:rPr>
              <a:t>Lorem ipsum dolor sit amet, consectetur adipiscing elit, sed do eiusmod tempor incididunt ut labore et dolore magna aliqua. Ut enim ad minim veniam, quis nostrud exercitation</a:t>
            </a:r>
            <a:endParaRPr/>
          </a:p>
        </p:txBody>
      </p:sp>
      <p:sp>
        <p:nvSpPr>
          <p:cNvPr id="419" name="Google Shape;419;p30"/>
          <p:cNvSpPr txBox="1"/>
          <p:nvPr/>
        </p:nvSpPr>
        <p:spPr>
          <a:xfrm>
            <a:off x="1547289" y="5072534"/>
            <a:ext cx="2276567" cy="733534"/>
          </a:xfrm>
          <a:prstGeom prst="rect">
            <a:avLst/>
          </a:prstGeom>
          <a:noFill/>
          <a:ln>
            <a:noFill/>
          </a:ln>
        </p:spPr>
        <p:txBody>
          <a:bodyPr anchorCtr="0" anchor="t" bIns="45700" lIns="91425" spcFirstLastPara="1" rIns="91425" wrap="square" tIns="45700">
            <a:noAutofit/>
          </a:bodyPr>
          <a:lstStyle/>
          <a:p>
            <a:pPr indent="0" lvl="0" marL="0" marR="0" rtl="0" algn="ctr">
              <a:lnSpc>
                <a:spcPct val="111111"/>
              </a:lnSpc>
              <a:spcBef>
                <a:spcPts val="0"/>
              </a:spcBef>
              <a:spcAft>
                <a:spcPts val="0"/>
              </a:spcAft>
              <a:buNone/>
            </a:pPr>
            <a:r>
              <a:rPr lang="en-US" sz="900">
                <a:solidFill>
                  <a:srgbClr val="677889"/>
                </a:solidFill>
                <a:latin typeface="Roboto"/>
                <a:ea typeface="Roboto"/>
                <a:cs typeface="Roboto"/>
                <a:sym typeface="Roboto"/>
              </a:rPr>
              <a:t>Lorem ipsum dolor sit amet, consectetur adipiscing elit, sed do eiusmod tempor incididunt ut labore et dolore magna aliqua. Ut enim ad minim veniam, quis nostrud exercitation</a:t>
            </a:r>
            <a:endParaRPr/>
          </a:p>
        </p:txBody>
      </p:sp>
      <p:sp>
        <p:nvSpPr>
          <p:cNvPr id="420" name="Google Shape;420;p30"/>
          <p:cNvSpPr txBox="1"/>
          <p:nvPr/>
        </p:nvSpPr>
        <p:spPr>
          <a:xfrm>
            <a:off x="4445931" y="3682885"/>
            <a:ext cx="2276567" cy="733534"/>
          </a:xfrm>
          <a:prstGeom prst="rect">
            <a:avLst/>
          </a:prstGeom>
          <a:noFill/>
          <a:ln>
            <a:noFill/>
          </a:ln>
        </p:spPr>
        <p:txBody>
          <a:bodyPr anchorCtr="0" anchor="t" bIns="45700" lIns="91425" spcFirstLastPara="1" rIns="91425" wrap="square" tIns="45700">
            <a:noAutofit/>
          </a:bodyPr>
          <a:lstStyle/>
          <a:p>
            <a:pPr indent="0" lvl="0" marL="0" marR="0" rtl="0" algn="ctr">
              <a:lnSpc>
                <a:spcPct val="111111"/>
              </a:lnSpc>
              <a:spcBef>
                <a:spcPts val="0"/>
              </a:spcBef>
              <a:spcAft>
                <a:spcPts val="0"/>
              </a:spcAft>
              <a:buNone/>
            </a:pPr>
            <a:r>
              <a:rPr lang="en-US" sz="900">
                <a:solidFill>
                  <a:srgbClr val="677889"/>
                </a:solidFill>
                <a:latin typeface="Roboto"/>
                <a:ea typeface="Roboto"/>
                <a:cs typeface="Roboto"/>
                <a:sym typeface="Roboto"/>
              </a:rPr>
              <a:t>Lorem ipsum dolor sit amet, consectetur adipiscing elit, sed do eiusmod tempor incididunt ut labore et dolore magna aliqua. Ut enim ad minim veniam, quis nostrud exercitation</a:t>
            </a:r>
            <a:endParaRPr/>
          </a:p>
        </p:txBody>
      </p:sp>
      <p:sp>
        <p:nvSpPr>
          <p:cNvPr id="421" name="Google Shape;421;p30"/>
          <p:cNvSpPr txBox="1"/>
          <p:nvPr/>
        </p:nvSpPr>
        <p:spPr>
          <a:xfrm>
            <a:off x="4445931" y="5104070"/>
            <a:ext cx="2276567" cy="733534"/>
          </a:xfrm>
          <a:prstGeom prst="rect">
            <a:avLst/>
          </a:prstGeom>
          <a:noFill/>
          <a:ln>
            <a:noFill/>
          </a:ln>
        </p:spPr>
        <p:txBody>
          <a:bodyPr anchorCtr="0" anchor="t" bIns="45700" lIns="91425" spcFirstLastPara="1" rIns="91425" wrap="square" tIns="45700">
            <a:noAutofit/>
          </a:bodyPr>
          <a:lstStyle/>
          <a:p>
            <a:pPr indent="0" lvl="0" marL="0" marR="0" rtl="0" algn="ctr">
              <a:lnSpc>
                <a:spcPct val="111111"/>
              </a:lnSpc>
              <a:spcBef>
                <a:spcPts val="0"/>
              </a:spcBef>
              <a:spcAft>
                <a:spcPts val="0"/>
              </a:spcAft>
              <a:buNone/>
            </a:pPr>
            <a:r>
              <a:rPr lang="en-US" sz="900">
                <a:solidFill>
                  <a:srgbClr val="677889"/>
                </a:solidFill>
                <a:latin typeface="Roboto"/>
                <a:ea typeface="Roboto"/>
                <a:cs typeface="Roboto"/>
                <a:sym typeface="Roboto"/>
              </a:rPr>
              <a:t>Lorem ipsum dolor sit amet, consectetur adipiscing elit, sed do eiusmod tempor incididunt ut labore et dolore magna aliqua. Ut enim ad minim veniam, quis nostrud exercitation</a:t>
            </a:r>
            <a:endParaRPr/>
          </a:p>
        </p:txBody>
      </p:sp>
      <p:cxnSp>
        <p:nvCxnSpPr>
          <p:cNvPr id="422" name="Google Shape;422;p30"/>
          <p:cNvCxnSpPr/>
          <p:nvPr/>
        </p:nvCxnSpPr>
        <p:spPr>
          <a:xfrm rot="10800000">
            <a:off x="7790996" y="3241621"/>
            <a:ext cx="0" cy="3028215"/>
          </a:xfrm>
          <a:prstGeom prst="straightConnector1">
            <a:avLst/>
          </a:prstGeom>
          <a:noFill/>
          <a:ln cap="flat" cmpd="sng" w="25400">
            <a:solidFill>
              <a:schemeClr val="accent2"/>
            </a:solidFill>
            <a:prstDash val="dot"/>
            <a:round/>
            <a:headEnd len="sm" w="sm" type="none"/>
            <a:tailEnd len="sm" w="sm" type="none"/>
          </a:ln>
        </p:spPr>
      </p:cxnSp>
      <p:sp>
        <p:nvSpPr>
          <p:cNvPr id="423" name="Google Shape;423;p30"/>
          <p:cNvSpPr txBox="1"/>
          <p:nvPr/>
        </p:nvSpPr>
        <p:spPr>
          <a:xfrm>
            <a:off x="8114824" y="3346429"/>
            <a:ext cx="3238976" cy="9233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800">
                <a:solidFill>
                  <a:schemeClr val="accent1"/>
                </a:solidFill>
                <a:latin typeface="Oswald"/>
                <a:ea typeface="Oswald"/>
                <a:cs typeface="Oswald"/>
                <a:sym typeface="Oswald"/>
              </a:rPr>
              <a:t>Optional Text</a:t>
            </a:r>
            <a:endParaRPr/>
          </a:p>
          <a:p>
            <a:pPr indent="0" lvl="0" marL="0" marR="0" rtl="0" algn="l">
              <a:spcBef>
                <a:spcPts val="0"/>
              </a:spcBef>
              <a:spcAft>
                <a:spcPts val="0"/>
              </a:spcAft>
              <a:buNone/>
            </a:pPr>
            <a:r>
              <a:rPr lang="en-US" sz="1200">
                <a:solidFill>
                  <a:schemeClr val="accent1"/>
                </a:solidFill>
                <a:latin typeface="Roboto"/>
                <a:ea typeface="Roboto"/>
                <a:cs typeface="Roboto"/>
                <a:sym typeface="Roboto"/>
              </a:rPr>
              <a:t>Lorem ipsum dolor sit amet, consectetur adipiscing elit, sed do eiusmod tempor incididunt ut labore et dolor magna.</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pic>
        <p:nvPicPr>
          <p:cNvPr descr="A group of people sitting in front of a crowd&#10;&#10;Description automatically generated" id="429" name="Google Shape;429;p31"/>
          <p:cNvPicPr preferRelativeResize="0"/>
          <p:nvPr>
            <p:ph idx="2" type="pic"/>
          </p:nvPr>
        </p:nvPicPr>
        <p:blipFill rotWithShape="1">
          <a:blip r:embed="rId3">
            <a:alphaModFix/>
          </a:blip>
          <a:srcRect b="0" l="0" r="0" t="0"/>
          <a:stretch/>
        </p:blipFill>
        <p:spPr>
          <a:xfrm>
            <a:off x="0" y="0"/>
            <a:ext cx="12192000" cy="6858000"/>
          </a:xfrm>
          <a:prstGeom prst="rect">
            <a:avLst/>
          </a:prstGeom>
          <a:noFill/>
          <a:ln>
            <a:noFill/>
          </a:ln>
        </p:spPr>
      </p:pic>
      <p:grpSp>
        <p:nvGrpSpPr>
          <p:cNvPr id="430" name="Google Shape;430;p31"/>
          <p:cNvGrpSpPr/>
          <p:nvPr/>
        </p:nvGrpSpPr>
        <p:grpSpPr>
          <a:xfrm>
            <a:off x="1709895" y="2145322"/>
            <a:ext cx="8772210" cy="2546961"/>
            <a:chOff x="1709895" y="2145322"/>
            <a:chExt cx="8772210" cy="2546961"/>
          </a:xfrm>
        </p:grpSpPr>
        <p:sp>
          <p:nvSpPr>
            <p:cNvPr id="431" name="Google Shape;431;p31"/>
            <p:cNvSpPr/>
            <p:nvPr/>
          </p:nvSpPr>
          <p:spPr>
            <a:xfrm>
              <a:off x="1845547" y="2145322"/>
              <a:ext cx="8636558" cy="2546961"/>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Roboto"/>
                <a:ea typeface="Roboto"/>
                <a:cs typeface="Roboto"/>
                <a:sym typeface="Roboto"/>
              </a:endParaRPr>
            </a:p>
          </p:txBody>
        </p:sp>
        <p:sp>
          <p:nvSpPr>
            <p:cNvPr id="432" name="Google Shape;432;p31"/>
            <p:cNvSpPr/>
            <p:nvPr/>
          </p:nvSpPr>
          <p:spPr>
            <a:xfrm>
              <a:off x="1709895" y="2145322"/>
              <a:ext cx="2610896" cy="2546961"/>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accent1"/>
                </a:solidFill>
                <a:latin typeface="Roboto"/>
                <a:ea typeface="Roboto"/>
                <a:cs typeface="Roboto"/>
                <a:sym typeface="Roboto"/>
              </a:endParaRPr>
            </a:p>
          </p:txBody>
        </p:sp>
      </p:grpSp>
      <p:sp>
        <p:nvSpPr>
          <p:cNvPr id="433" name="Google Shape;433;p31"/>
          <p:cNvSpPr txBox="1"/>
          <p:nvPr>
            <p:ph type="title"/>
          </p:nvPr>
        </p:nvSpPr>
        <p:spPr>
          <a:xfrm>
            <a:off x="4391130" y="2145322"/>
            <a:ext cx="6018962" cy="2546961"/>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accent1"/>
              </a:buClr>
              <a:buSzPts val="6000"/>
              <a:buFont typeface="Oswald"/>
              <a:buNone/>
            </a:pPr>
            <a:r>
              <a:rPr lang="en-US">
                <a:solidFill>
                  <a:schemeClr val="accent1"/>
                </a:solidFill>
              </a:rPr>
              <a:t>2019 SELLING </a:t>
            </a:r>
            <a:r>
              <a:rPr b="1" lang="en-US">
                <a:solidFill>
                  <a:schemeClr val="accent1"/>
                </a:solidFill>
              </a:rPr>
              <a:t>BEST PACTICCES</a:t>
            </a:r>
            <a:endParaRPr b="1" sz="8000">
              <a:solidFill>
                <a:schemeClr val="accent1"/>
              </a:solidFill>
            </a:endParaRPr>
          </a:p>
        </p:txBody>
      </p:sp>
      <p:pic>
        <p:nvPicPr>
          <p:cNvPr descr="Venn diagram" id="434" name="Google Shape;434;p31"/>
          <p:cNvPicPr preferRelativeResize="0"/>
          <p:nvPr/>
        </p:nvPicPr>
        <p:blipFill rotWithShape="1">
          <a:blip r:embed="rId4">
            <a:alphaModFix/>
          </a:blip>
          <a:srcRect b="0" l="0" r="0" t="0"/>
          <a:stretch/>
        </p:blipFill>
        <p:spPr>
          <a:xfrm>
            <a:off x="2029408" y="2441510"/>
            <a:ext cx="1974980" cy="197498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9" name="Shape 439"/>
        <p:cNvGrpSpPr/>
        <p:nvPr/>
      </p:nvGrpSpPr>
      <p:grpSpPr>
        <a:xfrm>
          <a:off x="0" y="0"/>
          <a:ext cx="0" cy="0"/>
          <a:chOff x="0" y="0"/>
          <a:chExt cx="0" cy="0"/>
        </a:xfrm>
      </p:grpSpPr>
      <p:grpSp>
        <p:nvGrpSpPr>
          <p:cNvPr id="440" name="Google Shape;440;p32"/>
          <p:cNvGrpSpPr/>
          <p:nvPr/>
        </p:nvGrpSpPr>
        <p:grpSpPr>
          <a:xfrm>
            <a:off x="8165825" y="1874201"/>
            <a:ext cx="2939331" cy="3979147"/>
            <a:chOff x="5332687" y="2313911"/>
            <a:chExt cx="2939331" cy="3979147"/>
          </a:xfrm>
        </p:grpSpPr>
        <p:sp>
          <p:nvSpPr>
            <p:cNvPr id="441" name="Google Shape;441;p32"/>
            <p:cNvSpPr/>
            <p:nvPr/>
          </p:nvSpPr>
          <p:spPr>
            <a:xfrm>
              <a:off x="5332687" y="2313911"/>
              <a:ext cx="2939331" cy="3979147"/>
            </a:xfrm>
            <a:prstGeom prst="snipRoundRect">
              <a:avLst>
                <a:gd fmla="val 16667" name="adj1"/>
                <a:gd fmla="val 16667" name="adj2"/>
              </a:avLst>
            </a:prstGeom>
            <a:solidFill>
              <a:schemeClr val="accent1"/>
            </a:solidFill>
            <a:ln>
              <a:noFill/>
            </a:ln>
            <a:effectLst>
              <a:outerShdw rotWithShape="0" algn="tl" dir="2700000" dist="38100">
                <a:srgbClr val="000000">
                  <a:alpha val="1294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Roboto"/>
                <a:ea typeface="Roboto"/>
                <a:cs typeface="Roboto"/>
                <a:sym typeface="Roboto"/>
              </a:endParaRPr>
            </a:p>
          </p:txBody>
        </p:sp>
        <p:pic>
          <p:nvPicPr>
            <p:cNvPr id="442" name="Google Shape;442;p32"/>
            <p:cNvPicPr preferRelativeResize="0"/>
            <p:nvPr/>
          </p:nvPicPr>
          <p:blipFill rotWithShape="1">
            <a:blip r:embed="rId3">
              <a:alphaModFix/>
            </a:blip>
            <a:srcRect b="0" l="0" r="0" t="0"/>
            <a:stretch/>
          </p:blipFill>
          <p:spPr>
            <a:xfrm>
              <a:off x="6619116" y="2771691"/>
              <a:ext cx="336206" cy="336206"/>
            </a:xfrm>
            <a:prstGeom prst="rect">
              <a:avLst/>
            </a:prstGeom>
            <a:noFill/>
            <a:ln>
              <a:noFill/>
            </a:ln>
          </p:spPr>
        </p:pic>
      </p:grpSp>
      <p:pic>
        <p:nvPicPr>
          <p:cNvPr descr="A picture containing rain, nature&#10;&#10;Description automatically generated" id="443" name="Google Shape;443;p32"/>
          <p:cNvPicPr preferRelativeResize="0"/>
          <p:nvPr/>
        </p:nvPicPr>
        <p:blipFill rotWithShape="1">
          <a:blip r:embed="rId4">
            <a:alphaModFix amt="50000"/>
          </a:blip>
          <a:srcRect b="0" l="0" r="0" t="0"/>
          <a:stretch/>
        </p:blipFill>
        <p:spPr>
          <a:xfrm>
            <a:off x="8165825" y="1874201"/>
            <a:ext cx="2939332" cy="3979148"/>
          </a:xfrm>
          <a:prstGeom prst="rect">
            <a:avLst/>
          </a:prstGeom>
          <a:noFill/>
          <a:ln>
            <a:noFill/>
          </a:ln>
          <a:effectLst>
            <a:outerShdw blurRad="50800" rotWithShape="0" algn="ctr" dir="5400000" dist="50800">
              <a:srgbClr val="000000">
                <a:alpha val="0"/>
              </a:srgbClr>
            </a:outerShdw>
          </a:effectLst>
        </p:spPr>
      </p:pic>
      <p:sp>
        <p:nvSpPr>
          <p:cNvPr id="444" name="Google Shape;444;p32"/>
          <p:cNvSpPr txBox="1"/>
          <p:nvPr>
            <p:ph idx="1" type="body"/>
          </p:nvPr>
        </p:nvSpPr>
        <p:spPr>
          <a:xfrm>
            <a:off x="838200" y="764702"/>
            <a:ext cx="10515600" cy="1611733"/>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accent1"/>
              </a:buClr>
              <a:buSzPts val="4400"/>
              <a:buNone/>
            </a:pPr>
            <a:r>
              <a:rPr lang="en-US">
                <a:solidFill>
                  <a:schemeClr val="accent1"/>
                </a:solidFill>
              </a:rPr>
              <a:t>THREE PROVEN </a:t>
            </a:r>
            <a:endParaRPr/>
          </a:p>
          <a:p>
            <a:pPr indent="0" lvl="0" marL="0" rtl="0" algn="l">
              <a:lnSpc>
                <a:spcPct val="90000"/>
              </a:lnSpc>
              <a:spcBef>
                <a:spcPts val="1000"/>
              </a:spcBef>
              <a:spcAft>
                <a:spcPts val="0"/>
              </a:spcAft>
              <a:buClr>
                <a:schemeClr val="accent1"/>
              </a:buClr>
              <a:buSzPts val="4400"/>
              <a:buNone/>
            </a:pPr>
            <a:r>
              <a:rPr b="1" lang="en-US">
                <a:solidFill>
                  <a:schemeClr val="accent1"/>
                </a:solidFill>
              </a:rPr>
              <a:t>ELEMENTS TO WINNING</a:t>
            </a:r>
            <a:endParaRPr/>
          </a:p>
        </p:txBody>
      </p:sp>
      <p:sp>
        <p:nvSpPr>
          <p:cNvPr id="445" name="Google Shape;445;p32"/>
          <p:cNvSpPr txBox="1"/>
          <p:nvPr>
            <p:ph idx="2" type="body"/>
          </p:nvPr>
        </p:nvSpPr>
        <p:spPr>
          <a:xfrm>
            <a:off x="838200" y="2376435"/>
            <a:ext cx="7078982" cy="4204669"/>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accent1"/>
              </a:buClr>
              <a:buSzPts val="2400"/>
              <a:buChar char="•"/>
            </a:pPr>
            <a:r>
              <a:rPr lang="en-US" sz="2400">
                <a:solidFill>
                  <a:schemeClr val="accent1"/>
                </a:solidFill>
              </a:rPr>
              <a:t>Co-sell with a services partner and present a ”whole product” and integrated solution; join demos work!</a:t>
            </a:r>
            <a:endParaRPr/>
          </a:p>
          <a:p>
            <a:pPr indent="-76200" lvl="0" marL="228600" rtl="0" algn="l">
              <a:lnSpc>
                <a:spcPct val="90000"/>
              </a:lnSpc>
              <a:spcBef>
                <a:spcPts val="1000"/>
              </a:spcBef>
              <a:spcAft>
                <a:spcPts val="0"/>
              </a:spcAft>
              <a:buClr>
                <a:schemeClr val="dk1"/>
              </a:buClr>
              <a:buSzPts val="2400"/>
              <a:buNone/>
            </a:pPr>
            <a:r>
              <a:t/>
            </a:r>
            <a:endParaRPr sz="2400">
              <a:solidFill>
                <a:schemeClr val="accent1"/>
              </a:solidFill>
            </a:endParaRPr>
          </a:p>
          <a:p>
            <a:pPr indent="-228600" lvl="0" marL="228600" rtl="0" algn="l">
              <a:lnSpc>
                <a:spcPct val="90000"/>
              </a:lnSpc>
              <a:spcBef>
                <a:spcPts val="1000"/>
              </a:spcBef>
              <a:spcAft>
                <a:spcPts val="0"/>
              </a:spcAft>
              <a:buClr>
                <a:schemeClr val="accent1"/>
              </a:buClr>
              <a:buSzPts val="2400"/>
              <a:buChar char="•"/>
            </a:pPr>
            <a:r>
              <a:rPr lang="en-US" sz="2400">
                <a:solidFill>
                  <a:schemeClr val="accent1"/>
                </a:solidFill>
              </a:rPr>
              <a:t>Do NOT lead with pricing, instead focus on ROI</a:t>
            </a:r>
            <a:endParaRPr/>
          </a:p>
          <a:p>
            <a:pPr indent="-76200" lvl="0" marL="228600" rtl="0" algn="l">
              <a:lnSpc>
                <a:spcPct val="90000"/>
              </a:lnSpc>
              <a:spcBef>
                <a:spcPts val="1000"/>
              </a:spcBef>
              <a:spcAft>
                <a:spcPts val="0"/>
              </a:spcAft>
              <a:buClr>
                <a:schemeClr val="dk1"/>
              </a:buClr>
              <a:buSzPts val="2400"/>
              <a:buNone/>
            </a:pPr>
            <a:r>
              <a:t/>
            </a:r>
            <a:endParaRPr sz="2400">
              <a:solidFill>
                <a:schemeClr val="accent1"/>
              </a:solidFill>
            </a:endParaRPr>
          </a:p>
          <a:p>
            <a:pPr indent="-228600" lvl="0" marL="228600" rtl="0" algn="l">
              <a:lnSpc>
                <a:spcPct val="90000"/>
              </a:lnSpc>
              <a:spcBef>
                <a:spcPts val="1000"/>
              </a:spcBef>
              <a:spcAft>
                <a:spcPts val="0"/>
              </a:spcAft>
              <a:buClr>
                <a:schemeClr val="accent1"/>
              </a:buClr>
              <a:buSzPts val="2400"/>
              <a:buChar char="•"/>
            </a:pPr>
            <a:r>
              <a:rPr lang="en-US" sz="2400">
                <a:solidFill>
                  <a:schemeClr val="accent1"/>
                </a:solidFill>
              </a:rPr>
              <a:t>Highlight our proven customers in key markets; articulate our differentiation in risk mitigation and time to value</a:t>
            </a:r>
            <a:endParaRPr/>
          </a:p>
        </p:txBody>
      </p:sp>
      <p:sp>
        <p:nvSpPr>
          <p:cNvPr id="446" name="Google Shape;446;p32"/>
          <p:cNvSpPr txBox="1"/>
          <p:nvPr/>
        </p:nvSpPr>
        <p:spPr>
          <a:xfrm>
            <a:off x="8532683" y="2838659"/>
            <a:ext cx="2205613" cy="15696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9600">
                <a:solidFill>
                  <a:schemeClr val="accent2"/>
                </a:solidFill>
                <a:latin typeface="Oswald"/>
                <a:ea typeface="Oswald"/>
                <a:cs typeface="Oswald"/>
                <a:sym typeface="Oswald"/>
              </a:rPr>
              <a:t>91%</a:t>
            </a:r>
            <a:endParaRPr/>
          </a:p>
        </p:txBody>
      </p:sp>
      <p:sp>
        <p:nvSpPr>
          <p:cNvPr id="447" name="Google Shape;447;p32"/>
          <p:cNvSpPr txBox="1"/>
          <p:nvPr/>
        </p:nvSpPr>
        <p:spPr>
          <a:xfrm>
            <a:off x="8606932" y="4207503"/>
            <a:ext cx="2057113" cy="92333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Oswald"/>
                <a:ea typeface="Oswald"/>
                <a:cs typeface="Oswald"/>
                <a:sym typeface="Oswald"/>
              </a:rPr>
              <a:t>WIN RATE WHEN USING THIS SIMPLE FORMULA </a:t>
            </a:r>
            <a:endParaRPr/>
          </a:p>
        </p:txBody>
      </p:sp>
      <p:sp>
        <p:nvSpPr>
          <p:cNvPr id="448" name="Google Shape;448;p32"/>
          <p:cNvSpPr/>
          <p:nvPr/>
        </p:nvSpPr>
        <p:spPr>
          <a:xfrm>
            <a:off x="650389" y="828181"/>
            <a:ext cx="80683" cy="120011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Roboto"/>
              <a:ea typeface="Roboto"/>
              <a:cs typeface="Roboto"/>
              <a:sym typeface="Roboto"/>
            </a:endParaRPr>
          </a:p>
        </p:txBody>
      </p:sp>
      <p:sp>
        <p:nvSpPr>
          <p:cNvPr id="449" name="Google Shape;449;p3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sp>
        <p:nvSpPr>
          <p:cNvPr id="455" name="Google Shape;455;p33"/>
          <p:cNvSpPr/>
          <p:nvPr/>
        </p:nvSpPr>
        <p:spPr>
          <a:xfrm>
            <a:off x="0" y="0"/>
            <a:ext cx="12192000" cy="6858000"/>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Roboto"/>
              <a:ea typeface="Roboto"/>
              <a:cs typeface="Roboto"/>
              <a:sym typeface="Roboto"/>
            </a:endParaRPr>
          </a:p>
        </p:txBody>
      </p:sp>
      <p:pic>
        <p:nvPicPr>
          <p:cNvPr descr="A person sitting at a desk with a computer&#10;&#10;Description automatically generated" id="456" name="Google Shape;456;p33"/>
          <p:cNvPicPr preferRelativeResize="0"/>
          <p:nvPr>
            <p:ph idx="2" type="pic"/>
          </p:nvPr>
        </p:nvPicPr>
        <p:blipFill rotWithShape="1">
          <a:blip r:embed="rId3">
            <a:alphaModFix amt="50000"/>
          </a:blip>
          <a:srcRect b="0" l="0" r="0" t="0"/>
          <a:stretch/>
        </p:blipFill>
        <p:spPr>
          <a:xfrm>
            <a:off x="0" y="0"/>
            <a:ext cx="12192000" cy="6858000"/>
          </a:xfrm>
          <a:prstGeom prst="rect">
            <a:avLst/>
          </a:prstGeom>
          <a:noFill/>
          <a:ln>
            <a:noFill/>
          </a:ln>
        </p:spPr>
      </p:pic>
      <p:sp>
        <p:nvSpPr>
          <p:cNvPr id="457" name="Google Shape;457;p33"/>
          <p:cNvSpPr txBox="1"/>
          <p:nvPr>
            <p:ph idx="1" type="body"/>
          </p:nvPr>
        </p:nvSpPr>
        <p:spPr>
          <a:xfrm>
            <a:off x="1781907" y="1384730"/>
            <a:ext cx="8628186" cy="1251369"/>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lt1"/>
              </a:buClr>
              <a:buSzPts val="3600"/>
              <a:buNone/>
            </a:pPr>
            <a:r>
              <a:rPr lang="en-US">
                <a:solidFill>
                  <a:schemeClr val="lt1"/>
                </a:solidFill>
              </a:rPr>
              <a:t>Case Study #1</a:t>
            </a:r>
            <a:endParaRPr/>
          </a:p>
        </p:txBody>
      </p:sp>
      <p:sp>
        <p:nvSpPr>
          <p:cNvPr id="458" name="Google Shape;458;p33"/>
          <p:cNvSpPr txBox="1"/>
          <p:nvPr>
            <p:ph type="title"/>
          </p:nvPr>
        </p:nvSpPr>
        <p:spPr>
          <a:xfrm>
            <a:off x="1709894" y="2349533"/>
            <a:ext cx="9584877" cy="2546961"/>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14900"/>
              <a:buFont typeface="Oswald"/>
              <a:buNone/>
            </a:pPr>
            <a:r>
              <a:rPr lang="en-US">
                <a:solidFill>
                  <a:schemeClr val="lt1"/>
                </a:solidFill>
              </a:rPr>
              <a:t>HomeDepot</a:t>
            </a:r>
            <a:endParaRPr>
              <a:solidFill>
                <a:schemeClr val="lt1"/>
              </a:solidFil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62" name="Shape 462"/>
        <p:cNvGrpSpPr/>
        <p:nvPr/>
      </p:nvGrpSpPr>
      <p:grpSpPr>
        <a:xfrm>
          <a:off x="0" y="0"/>
          <a:ext cx="0" cy="0"/>
          <a:chOff x="0" y="0"/>
          <a:chExt cx="0" cy="0"/>
        </a:xfrm>
      </p:grpSpPr>
      <p:sp>
        <p:nvSpPr>
          <p:cNvPr id="463" name="Google Shape;463;p34"/>
          <p:cNvSpPr/>
          <p:nvPr/>
        </p:nvSpPr>
        <p:spPr>
          <a:xfrm>
            <a:off x="8379395" y="2878853"/>
            <a:ext cx="2939331" cy="3979147"/>
          </a:xfrm>
          <a:prstGeom prst="snipRoundRect">
            <a:avLst>
              <a:gd fmla="val 16667" name="adj1"/>
              <a:gd fmla="val 16667" name="adj2"/>
            </a:avLst>
          </a:prstGeom>
          <a:solidFill>
            <a:srgbClr val="FE1919"/>
          </a:solidFill>
          <a:ln>
            <a:noFill/>
          </a:ln>
          <a:effectLst>
            <a:outerShdw rotWithShape="0" algn="tl" dir="2700000" dist="38100">
              <a:srgbClr val="000000">
                <a:alpha val="1294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Roboto"/>
              <a:ea typeface="Roboto"/>
              <a:cs typeface="Roboto"/>
              <a:sym typeface="Roboto"/>
            </a:endParaRPr>
          </a:p>
        </p:txBody>
      </p:sp>
      <p:grpSp>
        <p:nvGrpSpPr>
          <p:cNvPr id="464" name="Google Shape;464;p34"/>
          <p:cNvGrpSpPr/>
          <p:nvPr/>
        </p:nvGrpSpPr>
        <p:grpSpPr>
          <a:xfrm>
            <a:off x="8871951" y="3048313"/>
            <a:ext cx="2612290" cy="646331"/>
            <a:chOff x="8871951" y="3048313"/>
            <a:chExt cx="2612290" cy="646331"/>
          </a:xfrm>
        </p:grpSpPr>
        <p:sp>
          <p:nvSpPr>
            <p:cNvPr id="465" name="Google Shape;465;p34"/>
            <p:cNvSpPr txBox="1"/>
            <p:nvPr/>
          </p:nvSpPr>
          <p:spPr>
            <a:xfrm>
              <a:off x="9469924" y="3048313"/>
              <a:ext cx="2014316" cy="64633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lt1"/>
                  </a:solidFill>
                  <a:latin typeface="Oswald"/>
                  <a:ea typeface="Oswald"/>
                  <a:cs typeface="Oswald"/>
                  <a:sym typeface="Oswald"/>
                </a:rPr>
                <a:t>LOREM IPSUM </a:t>
              </a:r>
              <a:endParaRPr/>
            </a:p>
            <a:p>
              <a:pPr indent="0" lvl="0" marL="0" marR="0" rtl="0" algn="l">
                <a:spcBef>
                  <a:spcPts val="0"/>
                </a:spcBef>
                <a:spcAft>
                  <a:spcPts val="0"/>
                </a:spcAft>
                <a:buNone/>
              </a:pPr>
              <a:r>
                <a:rPr lang="en-US" sz="1800">
                  <a:solidFill>
                    <a:schemeClr val="lt1"/>
                  </a:solidFill>
                  <a:latin typeface="Oswald"/>
                  <a:ea typeface="Oswald"/>
                  <a:cs typeface="Oswald"/>
                  <a:sym typeface="Oswald"/>
                </a:rPr>
                <a:t>DOLOR SIM AMET</a:t>
              </a:r>
              <a:endParaRPr/>
            </a:p>
          </p:txBody>
        </p:sp>
        <p:pic>
          <p:nvPicPr>
            <p:cNvPr descr="A close up of a logo&#10;&#10;Description automatically generated" id="466" name="Google Shape;466;p34"/>
            <p:cNvPicPr preferRelativeResize="0"/>
            <p:nvPr/>
          </p:nvPicPr>
          <p:blipFill rotWithShape="1">
            <a:blip r:embed="rId3">
              <a:alphaModFix/>
            </a:blip>
            <a:srcRect b="0" l="0" r="0" t="0"/>
            <a:stretch/>
          </p:blipFill>
          <p:spPr>
            <a:xfrm>
              <a:off x="8871951" y="3125104"/>
              <a:ext cx="492748" cy="492748"/>
            </a:xfrm>
            <a:prstGeom prst="rect">
              <a:avLst/>
            </a:prstGeom>
            <a:noFill/>
            <a:ln>
              <a:noFill/>
            </a:ln>
          </p:spPr>
        </p:pic>
      </p:grpSp>
      <p:sp>
        <p:nvSpPr>
          <p:cNvPr id="467" name="Google Shape;467;p34"/>
          <p:cNvSpPr/>
          <p:nvPr/>
        </p:nvSpPr>
        <p:spPr>
          <a:xfrm>
            <a:off x="5932621" y="3768391"/>
            <a:ext cx="2939330" cy="3089610"/>
          </a:xfrm>
          <a:prstGeom prst="snipRoundRect">
            <a:avLst>
              <a:gd fmla="val 16667" name="adj1"/>
              <a:gd fmla="val 16667" name="adj2"/>
            </a:avLst>
          </a:prstGeom>
          <a:solidFill>
            <a:schemeClr val="accent3"/>
          </a:solidFill>
          <a:ln>
            <a:noFill/>
          </a:ln>
          <a:effectLst>
            <a:outerShdw rotWithShape="0" algn="tl" dir="2700000" dist="38100">
              <a:srgbClr val="000000">
                <a:alpha val="1294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Roboto"/>
              <a:ea typeface="Roboto"/>
              <a:cs typeface="Roboto"/>
              <a:sym typeface="Roboto"/>
            </a:endParaRPr>
          </a:p>
        </p:txBody>
      </p:sp>
      <p:grpSp>
        <p:nvGrpSpPr>
          <p:cNvPr id="468" name="Google Shape;468;p34"/>
          <p:cNvGrpSpPr/>
          <p:nvPr/>
        </p:nvGrpSpPr>
        <p:grpSpPr>
          <a:xfrm>
            <a:off x="6314645" y="4028607"/>
            <a:ext cx="2497017" cy="646331"/>
            <a:chOff x="6314645" y="4028607"/>
            <a:chExt cx="2497017" cy="646331"/>
          </a:xfrm>
        </p:grpSpPr>
        <p:sp>
          <p:nvSpPr>
            <p:cNvPr id="469" name="Google Shape;469;p34"/>
            <p:cNvSpPr txBox="1"/>
            <p:nvPr/>
          </p:nvSpPr>
          <p:spPr>
            <a:xfrm>
              <a:off x="6797346" y="4028607"/>
              <a:ext cx="2014316" cy="64633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lt1"/>
                  </a:solidFill>
                  <a:latin typeface="Oswald"/>
                  <a:ea typeface="Oswald"/>
                  <a:cs typeface="Oswald"/>
                  <a:sym typeface="Oswald"/>
                </a:rPr>
                <a:t>LOREM IPSUM</a:t>
              </a:r>
              <a:endParaRPr/>
            </a:p>
            <a:p>
              <a:pPr indent="0" lvl="0" marL="0" marR="0" rtl="0" algn="l">
                <a:spcBef>
                  <a:spcPts val="0"/>
                </a:spcBef>
                <a:spcAft>
                  <a:spcPts val="0"/>
                </a:spcAft>
                <a:buNone/>
              </a:pPr>
              <a:r>
                <a:rPr lang="en-US" sz="1800">
                  <a:solidFill>
                    <a:schemeClr val="lt1"/>
                  </a:solidFill>
                  <a:latin typeface="Oswald"/>
                  <a:ea typeface="Oswald"/>
                  <a:cs typeface="Oswald"/>
                  <a:sym typeface="Oswald"/>
                </a:rPr>
                <a:t>DOLOR SIM AMET</a:t>
              </a:r>
              <a:endParaRPr/>
            </a:p>
          </p:txBody>
        </p:sp>
        <p:pic>
          <p:nvPicPr>
            <p:cNvPr descr="A picture containing candelabrum, vector graphics&#10;&#10;Description automatically generated" id="470" name="Google Shape;470;p34"/>
            <p:cNvPicPr preferRelativeResize="0"/>
            <p:nvPr/>
          </p:nvPicPr>
          <p:blipFill rotWithShape="1">
            <a:blip r:embed="rId4">
              <a:alphaModFix/>
            </a:blip>
            <a:srcRect b="0" l="0" r="0" t="0"/>
            <a:stretch/>
          </p:blipFill>
          <p:spPr>
            <a:xfrm>
              <a:off x="6314645" y="4114482"/>
              <a:ext cx="474583" cy="474583"/>
            </a:xfrm>
            <a:prstGeom prst="rect">
              <a:avLst/>
            </a:prstGeom>
            <a:noFill/>
            <a:ln>
              <a:noFill/>
            </a:ln>
          </p:spPr>
        </p:pic>
      </p:grpSp>
      <p:sp>
        <p:nvSpPr>
          <p:cNvPr id="471" name="Google Shape;471;p34"/>
          <p:cNvSpPr/>
          <p:nvPr/>
        </p:nvSpPr>
        <p:spPr>
          <a:xfrm>
            <a:off x="3375315" y="4653400"/>
            <a:ext cx="2939330" cy="2204601"/>
          </a:xfrm>
          <a:prstGeom prst="snipRoundRect">
            <a:avLst>
              <a:gd fmla="val 16667" name="adj1"/>
              <a:gd fmla="val 16667" name="adj2"/>
            </a:avLst>
          </a:prstGeom>
          <a:solidFill>
            <a:srgbClr val="600000"/>
          </a:solidFill>
          <a:ln>
            <a:noFill/>
          </a:ln>
          <a:effectLst>
            <a:outerShdw rotWithShape="0" algn="tl" dir="2700000" dist="38100">
              <a:srgbClr val="000000">
                <a:alpha val="1294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Roboto"/>
              <a:ea typeface="Roboto"/>
              <a:cs typeface="Roboto"/>
              <a:sym typeface="Roboto"/>
            </a:endParaRPr>
          </a:p>
        </p:txBody>
      </p:sp>
      <p:grpSp>
        <p:nvGrpSpPr>
          <p:cNvPr id="472" name="Google Shape;472;p34"/>
          <p:cNvGrpSpPr/>
          <p:nvPr/>
        </p:nvGrpSpPr>
        <p:grpSpPr>
          <a:xfrm>
            <a:off x="3757339" y="4842156"/>
            <a:ext cx="2497017" cy="646331"/>
            <a:chOff x="3757339" y="4842156"/>
            <a:chExt cx="2497017" cy="646331"/>
          </a:xfrm>
        </p:grpSpPr>
        <p:sp>
          <p:nvSpPr>
            <p:cNvPr id="473" name="Google Shape;473;p34"/>
            <p:cNvSpPr txBox="1"/>
            <p:nvPr/>
          </p:nvSpPr>
          <p:spPr>
            <a:xfrm>
              <a:off x="4240040" y="4842156"/>
              <a:ext cx="2014316" cy="64633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lt1"/>
                  </a:solidFill>
                  <a:latin typeface="Oswald"/>
                  <a:ea typeface="Oswald"/>
                  <a:cs typeface="Oswald"/>
                  <a:sym typeface="Oswald"/>
                </a:rPr>
                <a:t>LOREM IPSUM </a:t>
              </a:r>
              <a:endParaRPr/>
            </a:p>
            <a:p>
              <a:pPr indent="0" lvl="0" marL="0" marR="0" rtl="0" algn="l">
                <a:spcBef>
                  <a:spcPts val="0"/>
                </a:spcBef>
                <a:spcAft>
                  <a:spcPts val="0"/>
                </a:spcAft>
                <a:buNone/>
              </a:pPr>
              <a:r>
                <a:rPr lang="en-US" sz="1800">
                  <a:solidFill>
                    <a:schemeClr val="lt1"/>
                  </a:solidFill>
                  <a:latin typeface="Oswald"/>
                  <a:ea typeface="Oswald"/>
                  <a:cs typeface="Oswald"/>
                  <a:sym typeface="Oswald"/>
                </a:rPr>
                <a:t>DOLOR SIM AMET</a:t>
              </a:r>
              <a:endParaRPr/>
            </a:p>
          </p:txBody>
        </p:sp>
        <p:pic>
          <p:nvPicPr>
            <p:cNvPr id="474" name="Google Shape;474;p34"/>
            <p:cNvPicPr preferRelativeResize="0"/>
            <p:nvPr/>
          </p:nvPicPr>
          <p:blipFill rotWithShape="1">
            <a:blip r:embed="rId5">
              <a:alphaModFix/>
            </a:blip>
            <a:srcRect b="0" l="0" r="0" t="0"/>
            <a:stretch/>
          </p:blipFill>
          <p:spPr>
            <a:xfrm>
              <a:off x="3757339" y="4976412"/>
              <a:ext cx="377818" cy="377818"/>
            </a:xfrm>
            <a:prstGeom prst="rect">
              <a:avLst/>
            </a:prstGeom>
            <a:noFill/>
            <a:ln>
              <a:noFill/>
            </a:ln>
          </p:spPr>
        </p:pic>
      </p:grpSp>
      <p:sp>
        <p:nvSpPr>
          <p:cNvPr id="475" name="Google Shape;475;p34"/>
          <p:cNvSpPr/>
          <p:nvPr/>
        </p:nvSpPr>
        <p:spPr>
          <a:xfrm>
            <a:off x="697429" y="5481823"/>
            <a:ext cx="2939331" cy="1376178"/>
          </a:xfrm>
          <a:prstGeom prst="snipRoundRect">
            <a:avLst>
              <a:gd fmla="val 16667" name="adj1"/>
              <a:gd fmla="val 16667" name="adj2"/>
            </a:avLst>
          </a:prstGeom>
          <a:solidFill>
            <a:srgbClr val="400000"/>
          </a:solidFill>
          <a:ln>
            <a:noFill/>
          </a:ln>
          <a:effectLst>
            <a:outerShdw rotWithShape="0" algn="tl" dir="2700000" dist="50800">
              <a:srgbClr val="000000">
                <a:alpha val="1294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Roboto"/>
              <a:ea typeface="Roboto"/>
              <a:cs typeface="Roboto"/>
              <a:sym typeface="Roboto"/>
            </a:endParaRPr>
          </a:p>
        </p:txBody>
      </p:sp>
      <p:grpSp>
        <p:nvGrpSpPr>
          <p:cNvPr id="476" name="Google Shape;476;p34"/>
          <p:cNvGrpSpPr/>
          <p:nvPr/>
        </p:nvGrpSpPr>
        <p:grpSpPr>
          <a:xfrm>
            <a:off x="988829" y="5662246"/>
            <a:ext cx="2497017" cy="646331"/>
            <a:chOff x="988829" y="5662246"/>
            <a:chExt cx="2497017" cy="646331"/>
          </a:xfrm>
        </p:grpSpPr>
        <p:sp>
          <p:nvSpPr>
            <p:cNvPr id="477" name="Google Shape;477;p34"/>
            <p:cNvSpPr txBox="1"/>
            <p:nvPr/>
          </p:nvSpPr>
          <p:spPr>
            <a:xfrm>
              <a:off x="1471530" y="5662246"/>
              <a:ext cx="2014316" cy="64633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lt1"/>
                  </a:solidFill>
                  <a:latin typeface="Oswald"/>
                  <a:ea typeface="Oswald"/>
                  <a:cs typeface="Oswald"/>
                  <a:sym typeface="Oswald"/>
                </a:rPr>
                <a:t>LOREM IPSUM </a:t>
              </a:r>
              <a:endParaRPr/>
            </a:p>
            <a:p>
              <a:pPr indent="0" lvl="0" marL="0" marR="0" rtl="0" algn="l">
                <a:spcBef>
                  <a:spcPts val="0"/>
                </a:spcBef>
                <a:spcAft>
                  <a:spcPts val="0"/>
                </a:spcAft>
                <a:buNone/>
              </a:pPr>
              <a:r>
                <a:rPr lang="en-US" sz="1800">
                  <a:solidFill>
                    <a:schemeClr val="lt1"/>
                  </a:solidFill>
                  <a:latin typeface="Oswald"/>
                  <a:ea typeface="Oswald"/>
                  <a:cs typeface="Oswald"/>
                  <a:sym typeface="Oswald"/>
                </a:rPr>
                <a:t>DOLOR SIM AMET</a:t>
              </a:r>
              <a:endParaRPr/>
            </a:p>
          </p:txBody>
        </p:sp>
        <p:pic>
          <p:nvPicPr>
            <p:cNvPr id="478" name="Google Shape;478;p34"/>
            <p:cNvPicPr preferRelativeResize="0"/>
            <p:nvPr/>
          </p:nvPicPr>
          <p:blipFill rotWithShape="1">
            <a:blip r:embed="rId6">
              <a:alphaModFix/>
            </a:blip>
            <a:srcRect b="0" l="0" r="0" t="0"/>
            <a:stretch/>
          </p:blipFill>
          <p:spPr>
            <a:xfrm>
              <a:off x="988829" y="5789638"/>
              <a:ext cx="377818" cy="377818"/>
            </a:xfrm>
            <a:prstGeom prst="rect">
              <a:avLst/>
            </a:prstGeom>
            <a:noFill/>
            <a:ln>
              <a:noFill/>
            </a:ln>
          </p:spPr>
        </p:pic>
      </p:grpSp>
      <p:sp>
        <p:nvSpPr>
          <p:cNvPr id="479" name="Google Shape;479;p34"/>
          <p:cNvSpPr txBox="1"/>
          <p:nvPr/>
        </p:nvSpPr>
        <p:spPr>
          <a:xfrm>
            <a:off x="697429" y="347852"/>
            <a:ext cx="8683957" cy="2546961"/>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2340"/>
              <a:buFont typeface="Oswald"/>
              <a:buNone/>
            </a:pPr>
            <a:br>
              <a:rPr lang="en-US" sz="2340">
                <a:solidFill>
                  <a:schemeClr val="dk1"/>
                </a:solidFill>
                <a:latin typeface="Oswald"/>
                <a:ea typeface="Oswald"/>
                <a:cs typeface="Oswald"/>
                <a:sym typeface="Oswald"/>
              </a:rPr>
            </a:br>
            <a:r>
              <a:rPr b="1" lang="en-US" sz="8580">
                <a:solidFill>
                  <a:schemeClr val="accent3"/>
                </a:solidFill>
                <a:latin typeface="Oswald"/>
                <a:ea typeface="Oswald"/>
                <a:cs typeface="Oswald"/>
                <a:sym typeface="Oswald"/>
              </a:rPr>
              <a:t>4</a:t>
            </a:r>
            <a:r>
              <a:rPr lang="en-US" sz="8580">
                <a:solidFill>
                  <a:schemeClr val="accent1"/>
                </a:solidFill>
                <a:latin typeface="Oswald"/>
                <a:ea typeface="Oswald"/>
                <a:cs typeface="Oswald"/>
                <a:sym typeface="Oswald"/>
              </a:rPr>
              <a:t> STEP CLOSE</a:t>
            </a:r>
            <a:endParaRPr sz="5850">
              <a:solidFill>
                <a:schemeClr val="accent1"/>
              </a:solidFill>
              <a:latin typeface="Oswald"/>
              <a:ea typeface="Oswald"/>
              <a:cs typeface="Oswald"/>
              <a:sym typeface="Oswald"/>
            </a:endParaRPr>
          </a:p>
        </p:txBody>
      </p:sp>
      <p:sp>
        <p:nvSpPr>
          <p:cNvPr id="480" name="Google Shape;480;p3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481" name="Google Shape;481;p34"/>
          <p:cNvPicPr preferRelativeResize="0"/>
          <p:nvPr/>
        </p:nvPicPr>
        <p:blipFill rotWithShape="1">
          <a:blip r:embed="rId7">
            <a:alphaModFix/>
          </a:blip>
          <a:srcRect b="0" l="0" r="0" t="0"/>
          <a:stretch/>
        </p:blipFill>
        <p:spPr>
          <a:xfrm>
            <a:off x="9638856" y="798404"/>
            <a:ext cx="1422400" cy="142240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17"/>
          <p:cNvSpPr/>
          <p:nvPr/>
        </p:nvSpPr>
        <p:spPr>
          <a:xfrm flipH="1" rot="10800000">
            <a:off x="4012805" y="4376746"/>
            <a:ext cx="872600" cy="1038225"/>
          </a:xfrm>
          <a:prstGeom prst="rtTriangle">
            <a:avLst/>
          </a:prstGeom>
          <a:solidFill>
            <a:srgbClr val="0B183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Roboto"/>
              <a:ea typeface="Roboto"/>
              <a:cs typeface="Roboto"/>
              <a:sym typeface="Roboto"/>
            </a:endParaRPr>
          </a:p>
        </p:txBody>
      </p:sp>
      <p:sp>
        <p:nvSpPr>
          <p:cNvPr id="133" name="Google Shape;133;p17"/>
          <p:cNvSpPr/>
          <p:nvPr/>
        </p:nvSpPr>
        <p:spPr>
          <a:xfrm flipH="1">
            <a:off x="0" y="2300296"/>
            <a:ext cx="872600" cy="1038225"/>
          </a:xfrm>
          <a:prstGeom prst="rtTriangle">
            <a:avLst/>
          </a:prstGeom>
          <a:solidFill>
            <a:srgbClr val="0B183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Roboto"/>
              <a:ea typeface="Roboto"/>
              <a:cs typeface="Roboto"/>
              <a:sym typeface="Roboto"/>
            </a:endParaRPr>
          </a:p>
        </p:txBody>
      </p:sp>
      <p:pic>
        <p:nvPicPr>
          <p:cNvPr descr="A large body of water with a city in the background&#10;&#10;Description automatically generated" id="134" name="Google Shape;134;p17"/>
          <p:cNvPicPr preferRelativeResize="0"/>
          <p:nvPr>
            <p:ph idx="2" type="pic"/>
          </p:nvPr>
        </p:nvPicPr>
        <p:blipFill rotWithShape="1">
          <a:blip r:embed="rId3">
            <a:alphaModFix amt="50000"/>
          </a:blip>
          <a:srcRect b="-241" l="0" r="0" t="0"/>
          <a:stretch/>
        </p:blipFill>
        <p:spPr>
          <a:xfrm>
            <a:off x="227446" y="-219859"/>
            <a:ext cx="4977994" cy="6896081"/>
          </a:xfrm>
          <a:prstGeom prst="rect">
            <a:avLst/>
          </a:prstGeom>
          <a:solidFill>
            <a:srgbClr val="D3D8DE"/>
          </a:solidFill>
          <a:ln>
            <a:noFill/>
          </a:ln>
        </p:spPr>
      </p:pic>
      <p:grpSp>
        <p:nvGrpSpPr>
          <p:cNvPr id="135" name="Google Shape;135;p17"/>
          <p:cNvGrpSpPr/>
          <p:nvPr/>
        </p:nvGrpSpPr>
        <p:grpSpPr>
          <a:xfrm>
            <a:off x="5414773" y="1058847"/>
            <a:ext cx="5939027" cy="737680"/>
            <a:chOff x="5414773" y="1058847"/>
            <a:chExt cx="5939027" cy="737680"/>
          </a:xfrm>
        </p:grpSpPr>
        <p:sp>
          <p:nvSpPr>
            <p:cNvPr id="136" name="Google Shape;136;p17"/>
            <p:cNvSpPr txBox="1"/>
            <p:nvPr/>
          </p:nvSpPr>
          <p:spPr>
            <a:xfrm>
              <a:off x="6761189" y="1228685"/>
              <a:ext cx="4592611" cy="338554"/>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n-US" sz="1600" u="none" cap="none" strike="noStrike">
                  <a:solidFill>
                    <a:schemeClr val="dk1"/>
                  </a:solidFill>
                  <a:latin typeface="Roboto"/>
                  <a:ea typeface="Roboto"/>
                  <a:cs typeface="Roboto"/>
                  <a:sym typeface="Roboto"/>
                </a:rPr>
                <a:t>Sales Performance Data</a:t>
              </a:r>
              <a:endParaRPr sz="1100">
                <a:solidFill>
                  <a:schemeClr val="dk1"/>
                </a:solidFill>
                <a:latin typeface="Roboto"/>
                <a:ea typeface="Roboto"/>
                <a:cs typeface="Roboto"/>
                <a:sym typeface="Roboto"/>
              </a:endParaRPr>
            </a:p>
          </p:txBody>
        </p:sp>
        <p:grpSp>
          <p:nvGrpSpPr>
            <p:cNvPr id="137" name="Google Shape;137;p17"/>
            <p:cNvGrpSpPr/>
            <p:nvPr/>
          </p:nvGrpSpPr>
          <p:grpSpPr>
            <a:xfrm>
              <a:off x="5414773" y="1058847"/>
              <a:ext cx="1135235" cy="737680"/>
              <a:chOff x="4661736" y="1058847"/>
              <a:chExt cx="1135235" cy="737680"/>
            </a:xfrm>
          </p:grpSpPr>
          <p:sp>
            <p:nvSpPr>
              <p:cNvPr id="138" name="Google Shape;138;p17"/>
              <p:cNvSpPr/>
              <p:nvPr/>
            </p:nvSpPr>
            <p:spPr>
              <a:xfrm>
                <a:off x="4661736" y="1066209"/>
                <a:ext cx="661312" cy="661312"/>
              </a:xfrm>
              <a:prstGeom prst="ellipse">
                <a:avLst/>
              </a:prstGeom>
              <a:solidFill>
                <a:schemeClr val="accent1"/>
              </a:solidFill>
              <a:ln>
                <a:noFill/>
              </a:ln>
              <a:effectLst>
                <a:outerShdw blurRad="12700" rotWithShape="0" algn="tl" dir="2700000" dist="38100">
                  <a:srgbClr val="000000">
                    <a:alpha val="1294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Roboto"/>
                  <a:ea typeface="Roboto"/>
                  <a:cs typeface="Roboto"/>
                  <a:sym typeface="Roboto"/>
                </a:endParaRPr>
              </a:p>
            </p:txBody>
          </p:sp>
          <p:grpSp>
            <p:nvGrpSpPr>
              <p:cNvPr id="139" name="Google Shape;139;p17"/>
              <p:cNvGrpSpPr/>
              <p:nvPr/>
            </p:nvGrpSpPr>
            <p:grpSpPr>
              <a:xfrm>
                <a:off x="5566073" y="1058847"/>
                <a:ext cx="230898" cy="737680"/>
                <a:chOff x="5566072" y="1101877"/>
                <a:chExt cx="230898" cy="737680"/>
              </a:xfrm>
            </p:grpSpPr>
            <p:cxnSp>
              <p:nvCxnSpPr>
                <p:cNvPr id="140" name="Google Shape;140;p17"/>
                <p:cNvCxnSpPr/>
                <p:nvPr/>
              </p:nvCxnSpPr>
              <p:spPr>
                <a:xfrm>
                  <a:off x="5580026" y="1101877"/>
                  <a:ext cx="0" cy="737680"/>
                </a:xfrm>
                <a:prstGeom prst="straightConnector1">
                  <a:avLst/>
                </a:prstGeom>
                <a:noFill/>
                <a:ln cap="rnd" cmpd="sng" w="38100">
                  <a:solidFill>
                    <a:schemeClr val="accent2"/>
                  </a:solidFill>
                  <a:prstDash val="solid"/>
                  <a:miter lim="800000"/>
                  <a:headEnd len="sm" w="sm" type="none"/>
                  <a:tailEnd len="sm" w="sm" type="none"/>
                </a:ln>
              </p:spPr>
            </p:cxnSp>
            <p:cxnSp>
              <p:nvCxnSpPr>
                <p:cNvPr id="141" name="Google Shape;141;p17"/>
                <p:cNvCxnSpPr/>
                <p:nvPr/>
              </p:nvCxnSpPr>
              <p:spPr>
                <a:xfrm>
                  <a:off x="5566072" y="1451502"/>
                  <a:ext cx="230898" cy="0"/>
                </a:xfrm>
                <a:prstGeom prst="straightConnector1">
                  <a:avLst/>
                </a:prstGeom>
                <a:noFill/>
                <a:ln cap="flat" cmpd="sng" w="15875">
                  <a:solidFill>
                    <a:schemeClr val="accent2"/>
                  </a:solidFill>
                  <a:prstDash val="dot"/>
                  <a:miter lim="800000"/>
                  <a:headEnd len="sm" w="sm" type="none"/>
                  <a:tailEnd len="med" w="med" type="triangle"/>
                </a:ln>
              </p:spPr>
            </p:cxnSp>
          </p:grpSp>
          <p:pic>
            <p:nvPicPr>
              <p:cNvPr id="142" name="Google Shape;142;p17"/>
              <p:cNvPicPr preferRelativeResize="0"/>
              <p:nvPr/>
            </p:nvPicPr>
            <p:blipFill rotWithShape="1">
              <a:blip r:embed="rId4">
                <a:alphaModFix/>
              </a:blip>
              <a:srcRect b="0" l="0" r="0" t="0"/>
              <a:stretch/>
            </p:blipFill>
            <p:spPr>
              <a:xfrm>
                <a:off x="4737428" y="1141901"/>
                <a:ext cx="490109" cy="490109"/>
              </a:xfrm>
              <a:prstGeom prst="rect">
                <a:avLst/>
              </a:prstGeom>
              <a:noFill/>
              <a:ln>
                <a:noFill/>
              </a:ln>
            </p:spPr>
          </p:pic>
        </p:grpSp>
      </p:grpSp>
      <p:sp>
        <p:nvSpPr>
          <p:cNvPr id="143" name="Google Shape;143;p17"/>
          <p:cNvSpPr/>
          <p:nvPr/>
        </p:nvSpPr>
        <p:spPr>
          <a:xfrm>
            <a:off x="0" y="3338521"/>
            <a:ext cx="4885405" cy="1038225"/>
          </a:xfrm>
          <a:prstGeom prst="rect">
            <a:avLst/>
          </a:prstGeom>
          <a:solidFill>
            <a:schemeClr val="accent1">
              <a:alpha val="8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Roboto"/>
              <a:ea typeface="Roboto"/>
              <a:cs typeface="Roboto"/>
              <a:sym typeface="Roboto"/>
            </a:endParaRPr>
          </a:p>
        </p:txBody>
      </p:sp>
      <p:sp>
        <p:nvSpPr>
          <p:cNvPr id="144" name="Google Shape;144;p17"/>
          <p:cNvSpPr txBox="1"/>
          <p:nvPr>
            <p:ph type="title"/>
          </p:nvPr>
        </p:nvSpPr>
        <p:spPr>
          <a:xfrm>
            <a:off x="637266" y="2443592"/>
            <a:ext cx="6234112" cy="2450333"/>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accent1"/>
              </a:buClr>
              <a:buSzPts val="6600"/>
              <a:buFont typeface="Oswald"/>
              <a:buNone/>
            </a:pPr>
            <a:r>
              <a:rPr b="0" lang="en-US">
                <a:solidFill>
                  <a:schemeClr val="accent1"/>
                </a:solidFill>
              </a:rPr>
              <a:t>Today’s</a:t>
            </a:r>
            <a:br>
              <a:rPr lang="en-US">
                <a:solidFill>
                  <a:schemeClr val="accent2"/>
                </a:solidFill>
              </a:rPr>
            </a:br>
            <a:r>
              <a:rPr lang="en-US">
                <a:solidFill>
                  <a:schemeClr val="lt1"/>
                </a:solidFill>
              </a:rPr>
              <a:t>Agenda</a:t>
            </a:r>
            <a:endParaRPr/>
          </a:p>
        </p:txBody>
      </p:sp>
      <p:grpSp>
        <p:nvGrpSpPr>
          <p:cNvPr id="145" name="Google Shape;145;p17"/>
          <p:cNvGrpSpPr/>
          <p:nvPr/>
        </p:nvGrpSpPr>
        <p:grpSpPr>
          <a:xfrm>
            <a:off x="5414773" y="5408066"/>
            <a:ext cx="5939027" cy="737680"/>
            <a:chOff x="5414773" y="5408066"/>
            <a:chExt cx="5939027" cy="737680"/>
          </a:xfrm>
        </p:grpSpPr>
        <p:sp>
          <p:nvSpPr>
            <p:cNvPr id="146" name="Google Shape;146;p17"/>
            <p:cNvSpPr txBox="1"/>
            <p:nvPr/>
          </p:nvSpPr>
          <p:spPr>
            <a:xfrm>
              <a:off x="6761187" y="5577904"/>
              <a:ext cx="4592613" cy="338554"/>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600">
                  <a:solidFill>
                    <a:schemeClr val="dk1"/>
                  </a:solidFill>
                  <a:latin typeface="Roboto"/>
                  <a:ea typeface="Roboto"/>
                  <a:cs typeface="Roboto"/>
                  <a:sym typeface="Roboto"/>
                </a:rPr>
                <a:t>Comments, Q&amp;A</a:t>
              </a:r>
              <a:endParaRPr/>
            </a:p>
          </p:txBody>
        </p:sp>
        <p:grpSp>
          <p:nvGrpSpPr>
            <p:cNvPr id="147" name="Google Shape;147;p17"/>
            <p:cNvGrpSpPr/>
            <p:nvPr/>
          </p:nvGrpSpPr>
          <p:grpSpPr>
            <a:xfrm>
              <a:off x="5414773" y="5408066"/>
              <a:ext cx="1135235" cy="737680"/>
              <a:chOff x="5414773" y="5408066"/>
              <a:chExt cx="1135235" cy="737680"/>
            </a:xfrm>
          </p:grpSpPr>
          <p:grpSp>
            <p:nvGrpSpPr>
              <p:cNvPr id="148" name="Google Shape;148;p17"/>
              <p:cNvGrpSpPr/>
              <p:nvPr/>
            </p:nvGrpSpPr>
            <p:grpSpPr>
              <a:xfrm>
                <a:off x="5414773" y="5408066"/>
                <a:ext cx="1135235" cy="737680"/>
                <a:chOff x="4661736" y="5408066"/>
                <a:chExt cx="1135235" cy="737680"/>
              </a:xfrm>
            </p:grpSpPr>
            <p:sp>
              <p:nvSpPr>
                <p:cNvPr id="149" name="Google Shape;149;p17"/>
                <p:cNvSpPr/>
                <p:nvPr/>
              </p:nvSpPr>
              <p:spPr>
                <a:xfrm>
                  <a:off x="4661736" y="5415428"/>
                  <a:ext cx="661312" cy="661312"/>
                </a:xfrm>
                <a:prstGeom prst="ellipse">
                  <a:avLst/>
                </a:prstGeom>
                <a:solidFill>
                  <a:schemeClr val="accent1"/>
                </a:solidFill>
                <a:ln>
                  <a:noFill/>
                </a:ln>
                <a:effectLst>
                  <a:outerShdw blurRad="12700" rotWithShape="0" algn="tl" dir="2700000" dist="38100">
                    <a:srgbClr val="000000">
                      <a:alpha val="1294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Roboto"/>
                    <a:ea typeface="Roboto"/>
                    <a:cs typeface="Roboto"/>
                    <a:sym typeface="Roboto"/>
                  </a:endParaRPr>
                </a:p>
              </p:txBody>
            </p:sp>
            <p:grpSp>
              <p:nvGrpSpPr>
                <p:cNvPr id="150" name="Google Shape;150;p17"/>
                <p:cNvGrpSpPr/>
                <p:nvPr/>
              </p:nvGrpSpPr>
              <p:grpSpPr>
                <a:xfrm>
                  <a:off x="5566073" y="5408066"/>
                  <a:ext cx="230898" cy="737680"/>
                  <a:chOff x="5566072" y="1101877"/>
                  <a:chExt cx="230898" cy="737680"/>
                </a:xfrm>
              </p:grpSpPr>
              <p:cxnSp>
                <p:nvCxnSpPr>
                  <p:cNvPr id="151" name="Google Shape;151;p17"/>
                  <p:cNvCxnSpPr/>
                  <p:nvPr/>
                </p:nvCxnSpPr>
                <p:spPr>
                  <a:xfrm>
                    <a:off x="5580026" y="1101877"/>
                    <a:ext cx="0" cy="737680"/>
                  </a:xfrm>
                  <a:prstGeom prst="straightConnector1">
                    <a:avLst/>
                  </a:prstGeom>
                  <a:noFill/>
                  <a:ln cap="rnd" cmpd="sng" w="38100">
                    <a:solidFill>
                      <a:schemeClr val="accent2"/>
                    </a:solidFill>
                    <a:prstDash val="solid"/>
                    <a:miter lim="800000"/>
                    <a:headEnd len="sm" w="sm" type="none"/>
                    <a:tailEnd len="sm" w="sm" type="none"/>
                  </a:ln>
                </p:spPr>
              </p:cxnSp>
              <p:cxnSp>
                <p:nvCxnSpPr>
                  <p:cNvPr id="152" name="Google Shape;152;p17"/>
                  <p:cNvCxnSpPr/>
                  <p:nvPr/>
                </p:nvCxnSpPr>
                <p:spPr>
                  <a:xfrm>
                    <a:off x="5566072" y="1451502"/>
                    <a:ext cx="230898" cy="0"/>
                  </a:xfrm>
                  <a:prstGeom prst="straightConnector1">
                    <a:avLst/>
                  </a:prstGeom>
                  <a:noFill/>
                  <a:ln cap="flat" cmpd="sng" w="15875">
                    <a:solidFill>
                      <a:schemeClr val="accent2"/>
                    </a:solidFill>
                    <a:prstDash val="dot"/>
                    <a:miter lim="800000"/>
                    <a:headEnd len="sm" w="sm" type="none"/>
                    <a:tailEnd len="med" w="med" type="triangle"/>
                  </a:ln>
                </p:spPr>
              </p:cxnSp>
            </p:grpSp>
          </p:grpSp>
          <p:pic>
            <p:nvPicPr>
              <p:cNvPr id="153" name="Google Shape;153;p17"/>
              <p:cNvPicPr preferRelativeResize="0"/>
              <p:nvPr/>
            </p:nvPicPr>
            <p:blipFill rotWithShape="1">
              <a:blip r:embed="rId5">
                <a:alphaModFix/>
              </a:blip>
              <a:srcRect b="0" l="0" r="0" t="0"/>
              <a:stretch/>
            </p:blipFill>
            <p:spPr>
              <a:xfrm>
                <a:off x="5544281" y="5539544"/>
                <a:ext cx="436293" cy="436293"/>
              </a:xfrm>
              <a:prstGeom prst="rect">
                <a:avLst/>
              </a:prstGeom>
              <a:noFill/>
              <a:ln>
                <a:noFill/>
              </a:ln>
            </p:spPr>
          </p:pic>
        </p:grpSp>
      </p:grpSp>
      <p:grpSp>
        <p:nvGrpSpPr>
          <p:cNvPr id="154" name="Google Shape;154;p17"/>
          <p:cNvGrpSpPr/>
          <p:nvPr/>
        </p:nvGrpSpPr>
        <p:grpSpPr>
          <a:xfrm>
            <a:off x="5414773" y="4320762"/>
            <a:ext cx="5939027" cy="737680"/>
            <a:chOff x="5414773" y="4320762"/>
            <a:chExt cx="5939027" cy="737680"/>
          </a:xfrm>
        </p:grpSpPr>
        <p:sp>
          <p:nvSpPr>
            <p:cNvPr id="155" name="Google Shape;155;p17"/>
            <p:cNvSpPr txBox="1"/>
            <p:nvPr/>
          </p:nvSpPr>
          <p:spPr>
            <a:xfrm>
              <a:off x="6761187" y="4490600"/>
              <a:ext cx="4592613" cy="338554"/>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600">
                  <a:solidFill>
                    <a:schemeClr val="dk1"/>
                  </a:solidFill>
                  <a:latin typeface="Roboto"/>
                  <a:ea typeface="Roboto"/>
                  <a:cs typeface="Roboto"/>
                  <a:sym typeface="Roboto"/>
                </a:rPr>
                <a:t>Losses and Lessons Leanred</a:t>
              </a:r>
              <a:endParaRPr sz="1600">
                <a:solidFill>
                  <a:schemeClr val="dk1"/>
                </a:solidFill>
                <a:latin typeface="Roboto"/>
                <a:ea typeface="Roboto"/>
                <a:cs typeface="Roboto"/>
                <a:sym typeface="Roboto"/>
              </a:endParaRPr>
            </a:p>
          </p:txBody>
        </p:sp>
        <p:grpSp>
          <p:nvGrpSpPr>
            <p:cNvPr id="156" name="Google Shape;156;p17"/>
            <p:cNvGrpSpPr/>
            <p:nvPr/>
          </p:nvGrpSpPr>
          <p:grpSpPr>
            <a:xfrm>
              <a:off x="5414773" y="4320762"/>
              <a:ext cx="1135235" cy="737680"/>
              <a:chOff x="5414773" y="4320762"/>
              <a:chExt cx="1135235" cy="737680"/>
            </a:xfrm>
          </p:grpSpPr>
          <p:grpSp>
            <p:nvGrpSpPr>
              <p:cNvPr id="157" name="Google Shape;157;p17"/>
              <p:cNvGrpSpPr/>
              <p:nvPr/>
            </p:nvGrpSpPr>
            <p:grpSpPr>
              <a:xfrm>
                <a:off x="5414773" y="4320762"/>
                <a:ext cx="1135235" cy="737680"/>
                <a:chOff x="4661736" y="4320762"/>
                <a:chExt cx="1135235" cy="737680"/>
              </a:xfrm>
            </p:grpSpPr>
            <p:sp>
              <p:nvSpPr>
                <p:cNvPr id="158" name="Google Shape;158;p17"/>
                <p:cNvSpPr/>
                <p:nvPr/>
              </p:nvSpPr>
              <p:spPr>
                <a:xfrm>
                  <a:off x="4661736" y="4328124"/>
                  <a:ext cx="661312" cy="661312"/>
                </a:xfrm>
                <a:prstGeom prst="ellipse">
                  <a:avLst/>
                </a:prstGeom>
                <a:solidFill>
                  <a:schemeClr val="accent1"/>
                </a:solidFill>
                <a:ln>
                  <a:noFill/>
                </a:ln>
                <a:effectLst>
                  <a:outerShdw blurRad="12700" rotWithShape="0" algn="tl" dir="2700000" dist="38100">
                    <a:srgbClr val="000000">
                      <a:alpha val="1294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Roboto"/>
                    <a:ea typeface="Roboto"/>
                    <a:cs typeface="Roboto"/>
                    <a:sym typeface="Roboto"/>
                  </a:endParaRPr>
                </a:p>
              </p:txBody>
            </p:sp>
            <p:grpSp>
              <p:nvGrpSpPr>
                <p:cNvPr id="159" name="Google Shape;159;p17"/>
                <p:cNvGrpSpPr/>
                <p:nvPr/>
              </p:nvGrpSpPr>
              <p:grpSpPr>
                <a:xfrm>
                  <a:off x="5566073" y="4320762"/>
                  <a:ext cx="230898" cy="737680"/>
                  <a:chOff x="5566072" y="1101877"/>
                  <a:chExt cx="230898" cy="737680"/>
                </a:xfrm>
              </p:grpSpPr>
              <p:cxnSp>
                <p:nvCxnSpPr>
                  <p:cNvPr id="160" name="Google Shape;160;p17"/>
                  <p:cNvCxnSpPr/>
                  <p:nvPr/>
                </p:nvCxnSpPr>
                <p:spPr>
                  <a:xfrm>
                    <a:off x="5580026" y="1101877"/>
                    <a:ext cx="0" cy="737680"/>
                  </a:xfrm>
                  <a:prstGeom prst="straightConnector1">
                    <a:avLst/>
                  </a:prstGeom>
                  <a:noFill/>
                  <a:ln cap="rnd" cmpd="sng" w="38100">
                    <a:solidFill>
                      <a:schemeClr val="accent2"/>
                    </a:solidFill>
                    <a:prstDash val="solid"/>
                    <a:miter lim="800000"/>
                    <a:headEnd len="sm" w="sm" type="none"/>
                    <a:tailEnd len="sm" w="sm" type="none"/>
                  </a:ln>
                </p:spPr>
              </p:cxnSp>
              <p:cxnSp>
                <p:nvCxnSpPr>
                  <p:cNvPr id="161" name="Google Shape;161;p17"/>
                  <p:cNvCxnSpPr/>
                  <p:nvPr/>
                </p:nvCxnSpPr>
                <p:spPr>
                  <a:xfrm>
                    <a:off x="5566072" y="1451502"/>
                    <a:ext cx="230898" cy="0"/>
                  </a:xfrm>
                  <a:prstGeom prst="straightConnector1">
                    <a:avLst/>
                  </a:prstGeom>
                  <a:noFill/>
                  <a:ln cap="flat" cmpd="sng" w="15875">
                    <a:solidFill>
                      <a:schemeClr val="accent2"/>
                    </a:solidFill>
                    <a:prstDash val="dot"/>
                    <a:miter lim="800000"/>
                    <a:headEnd len="sm" w="sm" type="none"/>
                    <a:tailEnd len="med" w="med" type="triangle"/>
                  </a:ln>
                </p:spPr>
              </p:cxnSp>
            </p:grpSp>
          </p:grpSp>
          <p:pic>
            <p:nvPicPr>
              <p:cNvPr id="162" name="Google Shape;162;p17"/>
              <p:cNvPicPr preferRelativeResize="0"/>
              <p:nvPr/>
            </p:nvPicPr>
            <p:blipFill rotWithShape="1">
              <a:blip r:embed="rId6">
                <a:alphaModFix/>
              </a:blip>
              <a:srcRect b="0" l="0" r="0" t="0"/>
              <a:stretch/>
            </p:blipFill>
            <p:spPr>
              <a:xfrm>
                <a:off x="5542787" y="4456139"/>
                <a:ext cx="405281" cy="405281"/>
              </a:xfrm>
              <a:prstGeom prst="rect">
                <a:avLst/>
              </a:prstGeom>
              <a:noFill/>
              <a:ln>
                <a:noFill/>
              </a:ln>
            </p:spPr>
          </p:pic>
        </p:grpSp>
      </p:grpSp>
      <p:grpSp>
        <p:nvGrpSpPr>
          <p:cNvPr id="163" name="Google Shape;163;p17"/>
          <p:cNvGrpSpPr/>
          <p:nvPr/>
        </p:nvGrpSpPr>
        <p:grpSpPr>
          <a:xfrm>
            <a:off x="5414773" y="3233456"/>
            <a:ext cx="5939025" cy="737680"/>
            <a:chOff x="5414773" y="3233456"/>
            <a:chExt cx="5939025" cy="737680"/>
          </a:xfrm>
        </p:grpSpPr>
        <p:sp>
          <p:nvSpPr>
            <p:cNvPr id="164" name="Google Shape;164;p17"/>
            <p:cNvSpPr txBox="1"/>
            <p:nvPr/>
          </p:nvSpPr>
          <p:spPr>
            <a:xfrm>
              <a:off x="6761187" y="3402197"/>
              <a:ext cx="4592611" cy="338554"/>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600">
                  <a:solidFill>
                    <a:schemeClr val="dk1"/>
                  </a:solidFill>
                  <a:latin typeface="Roboto"/>
                  <a:ea typeface="Roboto"/>
                  <a:cs typeface="Roboto"/>
                  <a:sym typeface="Roboto"/>
                </a:rPr>
                <a:t>Sales Wins &amp; Best Practices</a:t>
              </a:r>
              <a:endParaRPr sz="1100">
                <a:solidFill>
                  <a:schemeClr val="dk1"/>
                </a:solidFill>
                <a:latin typeface="Roboto"/>
                <a:ea typeface="Roboto"/>
                <a:cs typeface="Roboto"/>
                <a:sym typeface="Roboto"/>
              </a:endParaRPr>
            </a:p>
          </p:txBody>
        </p:sp>
        <p:grpSp>
          <p:nvGrpSpPr>
            <p:cNvPr id="165" name="Google Shape;165;p17"/>
            <p:cNvGrpSpPr/>
            <p:nvPr/>
          </p:nvGrpSpPr>
          <p:grpSpPr>
            <a:xfrm>
              <a:off x="5414773" y="3233456"/>
              <a:ext cx="1135235" cy="737680"/>
              <a:chOff x="5414773" y="3233456"/>
              <a:chExt cx="1135235" cy="737680"/>
            </a:xfrm>
          </p:grpSpPr>
          <p:grpSp>
            <p:nvGrpSpPr>
              <p:cNvPr id="166" name="Google Shape;166;p17"/>
              <p:cNvGrpSpPr/>
              <p:nvPr/>
            </p:nvGrpSpPr>
            <p:grpSpPr>
              <a:xfrm>
                <a:off x="5414773" y="3233456"/>
                <a:ext cx="1135235" cy="737680"/>
                <a:chOff x="4661736" y="3233456"/>
                <a:chExt cx="1135235" cy="737680"/>
              </a:xfrm>
            </p:grpSpPr>
            <p:sp>
              <p:nvSpPr>
                <p:cNvPr id="167" name="Google Shape;167;p17"/>
                <p:cNvSpPr/>
                <p:nvPr/>
              </p:nvSpPr>
              <p:spPr>
                <a:xfrm>
                  <a:off x="4661736" y="3240818"/>
                  <a:ext cx="661312" cy="661312"/>
                </a:xfrm>
                <a:prstGeom prst="ellipse">
                  <a:avLst/>
                </a:prstGeom>
                <a:solidFill>
                  <a:schemeClr val="accent1"/>
                </a:solidFill>
                <a:ln>
                  <a:noFill/>
                </a:ln>
                <a:effectLst>
                  <a:outerShdw blurRad="12700" rotWithShape="0" algn="tl" dir="2700000" dist="38100">
                    <a:srgbClr val="000000">
                      <a:alpha val="1294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Roboto"/>
                    <a:ea typeface="Roboto"/>
                    <a:cs typeface="Roboto"/>
                    <a:sym typeface="Roboto"/>
                  </a:endParaRPr>
                </a:p>
              </p:txBody>
            </p:sp>
            <p:grpSp>
              <p:nvGrpSpPr>
                <p:cNvPr id="168" name="Google Shape;168;p17"/>
                <p:cNvGrpSpPr/>
                <p:nvPr/>
              </p:nvGrpSpPr>
              <p:grpSpPr>
                <a:xfrm>
                  <a:off x="5566073" y="3233456"/>
                  <a:ext cx="230898" cy="737680"/>
                  <a:chOff x="5566072" y="1101877"/>
                  <a:chExt cx="230898" cy="737680"/>
                </a:xfrm>
              </p:grpSpPr>
              <p:cxnSp>
                <p:nvCxnSpPr>
                  <p:cNvPr id="169" name="Google Shape;169;p17"/>
                  <p:cNvCxnSpPr/>
                  <p:nvPr/>
                </p:nvCxnSpPr>
                <p:spPr>
                  <a:xfrm>
                    <a:off x="5580026" y="1101877"/>
                    <a:ext cx="0" cy="737680"/>
                  </a:xfrm>
                  <a:prstGeom prst="straightConnector1">
                    <a:avLst/>
                  </a:prstGeom>
                  <a:noFill/>
                  <a:ln cap="rnd" cmpd="sng" w="38100">
                    <a:solidFill>
                      <a:schemeClr val="accent2"/>
                    </a:solidFill>
                    <a:prstDash val="solid"/>
                    <a:miter lim="800000"/>
                    <a:headEnd len="sm" w="sm" type="none"/>
                    <a:tailEnd len="sm" w="sm" type="none"/>
                  </a:ln>
                </p:spPr>
              </p:cxnSp>
              <p:cxnSp>
                <p:nvCxnSpPr>
                  <p:cNvPr id="170" name="Google Shape;170;p17"/>
                  <p:cNvCxnSpPr/>
                  <p:nvPr/>
                </p:nvCxnSpPr>
                <p:spPr>
                  <a:xfrm>
                    <a:off x="5566072" y="1451502"/>
                    <a:ext cx="230898" cy="0"/>
                  </a:xfrm>
                  <a:prstGeom prst="straightConnector1">
                    <a:avLst/>
                  </a:prstGeom>
                  <a:noFill/>
                  <a:ln cap="flat" cmpd="sng" w="15875">
                    <a:solidFill>
                      <a:schemeClr val="accent2"/>
                    </a:solidFill>
                    <a:prstDash val="dot"/>
                    <a:miter lim="800000"/>
                    <a:headEnd len="sm" w="sm" type="none"/>
                    <a:tailEnd len="med" w="med" type="triangle"/>
                  </a:ln>
                </p:spPr>
              </p:cxnSp>
            </p:grpSp>
          </p:grpSp>
          <p:pic>
            <p:nvPicPr>
              <p:cNvPr id="171" name="Google Shape;171;p17"/>
              <p:cNvPicPr preferRelativeResize="0"/>
              <p:nvPr/>
            </p:nvPicPr>
            <p:blipFill rotWithShape="1">
              <a:blip r:embed="rId7">
                <a:alphaModFix/>
              </a:blip>
              <a:srcRect b="0" l="0" r="0" t="0"/>
              <a:stretch/>
            </p:blipFill>
            <p:spPr>
              <a:xfrm>
                <a:off x="5505608" y="3338521"/>
                <a:ext cx="490109" cy="490109"/>
              </a:xfrm>
              <a:prstGeom prst="rect">
                <a:avLst/>
              </a:prstGeom>
              <a:noFill/>
              <a:ln>
                <a:noFill/>
              </a:ln>
            </p:spPr>
          </p:pic>
        </p:grpSp>
      </p:grpSp>
      <p:grpSp>
        <p:nvGrpSpPr>
          <p:cNvPr id="172" name="Google Shape;172;p17"/>
          <p:cNvGrpSpPr/>
          <p:nvPr/>
        </p:nvGrpSpPr>
        <p:grpSpPr>
          <a:xfrm>
            <a:off x="5414773" y="2146152"/>
            <a:ext cx="5939026" cy="737680"/>
            <a:chOff x="5414773" y="2146152"/>
            <a:chExt cx="5939026" cy="737680"/>
          </a:xfrm>
        </p:grpSpPr>
        <p:sp>
          <p:nvSpPr>
            <p:cNvPr id="173" name="Google Shape;173;p17"/>
            <p:cNvSpPr txBox="1"/>
            <p:nvPr/>
          </p:nvSpPr>
          <p:spPr>
            <a:xfrm>
              <a:off x="6761188" y="2303238"/>
              <a:ext cx="4592611" cy="338554"/>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600">
                  <a:solidFill>
                    <a:schemeClr val="dk1"/>
                  </a:solidFill>
                  <a:latin typeface="Roboto"/>
                  <a:ea typeface="Roboto"/>
                  <a:cs typeface="Roboto"/>
                  <a:sym typeface="Roboto"/>
                </a:rPr>
                <a:t>Top Performers</a:t>
              </a:r>
              <a:endParaRPr sz="1050">
                <a:solidFill>
                  <a:schemeClr val="dk1"/>
                </a:solidFill>
                <a:latin typeface="Roboto"/>
                <a:ea typeface="Roboto"/>
                <a:cs typeface="Roboto"/>
                <a:sym typeface="Roboto"/>
              </a:endParaRPr>
            </a:p>
          </p:txBody>
        </p:sp>
        <p:grpSp>
          <p:nvGrpSpPr>
            <p:cNvPr id="174" name="Google Shape;174;p17"/>
            <p:cNvGrpSpPr/>
            <p:nvPr/>
          </p:nvGrpSpPr>
          <p:grpSpPr>
            <a:xfrm>
              <a:off x="5414773" y="2146152"/>
              <a:ext cx="1135235" cy="737680"/>
              <a:chOff x="5414773" y="2146152"/>
              <a:chExt cx="1135235" cy="737680"/>
            </a:xfrm>
          </p:grpSpPr>
          <p:grpSp>
            <p:nvGrpSpPr>
              <p:cNvPr id="175" name="Google Shape;175;p17"/>
              <p:cNvGrpSpPr/>
              <p:nvPr/>
            </p:nvGrpSpPr>
            <p:grpSpPr>
              <a:xfrm>
                <a:off x="5414773" y="2146152"/>
                <a:ext cx="1135235" cy="737680"/>
                <a:chOff x="4661736" y="2146152"/>
                <a:chExt cx="1135235" cy="737680"/>
              </a:xfrm>
            </p:grpSpPr>
            <p:sp>
              <p:nvSpPr>
                <p:cNvPr id="176" name="Google Shape;176;p17"/>
                <p:cNvSpPr/>
                <p:nvPr/>
              </p:nvSpPr>
              <p:spPr>
                <a:xfrm>
                  <a:off x="4661736" y="2153514"/>
                  <a:ext cx="661312" cy="661312"/>
                </a:xfrm>
                <a:prstGeom prst="ellipse">
                  <a:avLst/>
                </a:prstGeom>
                <a:solidFill>
                  <a:schemeClr val="accent1"/>
                </a:solidFill>
                <a:ln>
                  <a:noFill/>
                </a:ln>
                <a:effectLst>
                  <a:outerShdw blurRad="12700" rotWithShape="0" algn="tl" dir="2700000" dist="38100">
                    <a:srgbClr val="000000">
                      <a:alpha val="1294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Roboto"/>
                    <a:ea typeface="Roboto"/>
                    <a:cs typeface="Roboto"/>
                    <a:sym typeface="Roboto"/>
                  </a:endParaRPr>
                </a:p>
              </p:txBody>
            </p:sp>
            <p:grpSp>
              <p:nvGrpSpPr>
                <p:cNvPr id="177" name="Google Shape;177;p17"/>
                <p:cNvGrpSpPr/>
                <p:nvPr/>
              </p:nvGrpSpPr>
              <p:grpSpPr>
                <a:xfrm>
                  <a:off x="5566073" y="2146152"/>
                  <a:ext cx="230898" cy="737680"/>
                  <a:chOff x="5566072" y="1101877"/>
                  <a:chExt cx="230898" cy="737680"/>
                </a:xfrm>
              </p:grpSpPr>
              <p:cxnSp>
                <p:nvCxnSpPr>
                  <p:cNvPr id="178" name="Google Shape;178;p17"/>
                  <p:cNvCxnSpPr/>
                  <p:nvPr/>
                </p:nvCxnSpPr>
                <p:spPr>
                  <a:xfrm>
                    <a:off x="5580026" y="1101877"/>
                    <a:ext cx="0" cy="737680"/>
                  </a:xfrm>
                  <a:prstGeom prst="straightConnector1">
                    <a:avLst/>
                  </a:prstGeom>
                  <a:noFill/>
                  <a:ln cap="rnd" cmpd="sng" w="38100">
                    <a:solidFill>
                      <a:schemeClr val="accent2"/>
                    </a:solidFill>
                    <a:prstDash val="solid"/>
                    <a:miter lim="800000"/>
                    <a:headEnd len="sm" w="sm" type="none"/>
                    <a:tailEnd len="sm" w="sm" type="none"/>
                  </a:ln>
                </p:spPr>
              </p:cxnSp>
              <p:cxnSp>
                <p:nvCxnSpPr>
                  <p:cNvPr id="179" name="Google Shape;179;p17"/>
                  <p:cNvCxnSpPr/>
                  <p:nvPr/>
                </p:nvCxnSpPr>
                <p:spPr>
                  <a:xfrm>
                    <a:off x="5566072" y="1451502"/>
                    <a:ext cx="230898" cy="0"/>
                  </a:xfrm>
                  <a:prstGeom prst="straightConnector1">
                    <a:avLst/>
                  </a:prstGeom>
                  <a:noFill/>
                  <a:ln cap="flat" cmpd="sng" w="15875">
                    <a:solidFill>
                      <a:schemeClr val="accent2"/>
                    </a:solidFill>
                    <a:prstDash val="dot"/>
                    <a:miter lim="800000"/>
                    <a:headEnd len="sm" w="sm" type="none"/>
                    <a:tailEnd len="med" w="med" type="triangle"/>
                  </a:ln>
                </p:spPr>
              </p:cxnSp>
            </p:grpSp>
          </p:grpSp>
          <p:pic>
            <p:nvPicPr>
              <p:cNvPr id="180" name="Google Shape;180;p17"/>
              <p:cNvPicPr preferRelativeResize="0"/>
              <p:nvPr/>
            </p:nvPicPr>
            <p:blipFill rotWithShape="1">
              <a:blip r:embed="rId8">
                <a:alphaModFix/>
              </a:blip>
              <a:srcRect b="0" l="0" r="0" t="0"/>
              <a:stretch/>
            </p:blipFill>
            <p:spPr>
              <a:xfrm>
                <a:off x="5480489" y="2219230"/>
                <a:ext cx="529879" cy="529879"/>
              </a:xfrm>
              <a:prstGeom prst="rect">
                <a:avLst/>
              </a:prstGeom>
              <a:noFill/>
              <a:ln>
                <a:noFill/>
              </a:ln>
            </p:spPr>
          </p:pic>
        </p:grpSp>
      </p:grpSp>
      <p:sp>
        <p:nvSpPr>
          <p:cNvPr id="181" name="Google Shape;181;p1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 name="Shape 486"/>
        <p:cNvGrpSpPr/>
        <p:nvPr/>
      </p:nvGrpSpPr>
      <p:grpSpPr>
        <a:xfrm>
          <a:off x="0" y="0"/>
          <a:ext cx="0" cy="0"/>
          <a:chOff x="0" y="0"/>
          <a:chExt cx="0" cy="0"/>
        </a:xfrm>
      </p:grpSpPr>
      <p:pic>
        <p:nvPicPr>
          <p:cNvPr descr="A book shelf filled with books&#10;&#10;Description automatically generated" id="487" name="Google Shape;487;p35"/>
          <p:cNvPicPr preferRelativeResize="0"/>
          <p:nvPr>
            <p:ph idx="2" type="pic"/>
          </p:nvPr>
        </p:nvPicPr>
        <p:blipFill rotWithShape="1">
          <a:blip r:embed="rId3">
            <a:alphaModFix/>
          </a:blip>
          <a:srcRect b="0" l="0" r="0" t="0"/>
          <a:stretch/>
        </p:blipFill>
        <p:spPr>
          <a:xfrm>
            <a:off x="0" y="0"/>
            <a:ext cx="12192000" cy="6858000"/>
          </a:xfrm>
          <a:prstGeom prst="rect">
            <a:avLst/>
          </a:prstGeom>
          <a:noFill/>
          <a:ln>
            <a:noFill/>
          </a:ln>
        </p:spPr>
      </p:pic>
      <p:sp>
        <p:nvSpPr>
          <p:cNvPr id="488" name="Google Shape;488;p35"/>
          <p:cNvSpPr txBox="1"/>
          <p:nvPr>
            <p:ph idx="1" type="body"/>
          </p:nvPr>
        </p:nvSpPr>
        <p:spPr>
          <a:xfrm>
            <a:off x="1781907" y="1384730"/>
            <a:ext cx="8628186" cy="1251369"/>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lt1"/>
              </a:buClr>
              <a:buSzPts val="3600"/>
              <a:buNone/>
            </a:pPr>
            <a:r>
              <a:rPr lang="en-US">
                <a:solidFill>
                  <a:schemeClr val="lt1"/>
                </a:solidFill>
              </a:rPr>
              <a:t>Case Study #2</a:t>
            </a:r>
            <a:endParaRPr/>
          </a:p>
        </p:txBody>
      </p:sp>
      <p:sp>
        <p:nvSpPr>
          <p:cNvPr id="489" name="Google Shape;489;p35"/>
          <p:cNvSpPr txBox="1"/>
          <p:nvPr>
            <p:ph type="title"/>
          </p:nvPr>
        </p:nvSpPr>
        <p:spPr>
          <a:xfrm>
            <a:off x="1722774" y="2948421"/>
            <a:ext cx="10482105" cy="2546961"/>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12400"/>
              <a:buFont typeface="Oswald"/>
              <a:buNone/>
            </a:pPr>
            <a:r>
              <a:rPr lang="en-US" sz="12400">
                <a:solidFill>
                  <a:schemeClr val="lt1"/>
                </a:solidFill>
              </a:rPr>
              <a:t>LIBRARY OF CONGRESS</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 name="Shape 493"/>
        <p:cNvGrpSpPr/>
        <p:nvPr/>
      </p:nvGrpSpPr>
      <p:grpSpPr>
        <a:xfrm>
          <a:off x="0" y="0"/>
          <a:ext cx="0" cy="0"/>
          <a:chOff x="0" y="0"/>
          <a:chExt cx="0" cy="0"/>
        </a:xfrm>
      </p:grpSpPr>
      <p:grpSp>
        <p:nvGrpSpPr>
          <p:cNvPr id="494" name="Google Shape;494;p36"/>
          <p:cNvGrpSpPr/>
          <p:nvPr/>
        </p:nvGrpSpPr>
        <p:grpSpPr>
          <a:xfrm>
            <a:off x="5942787" y="2255296"/>
            <a:ext cx="2939332" cy="3979147"/>
            <a:chOff x="8104740" y="2255296"/>
            <a:chExt cx="2939332" cy="3979147"/>
          </a:xfrm>
        </p:grpSpPr>
        <p:sp>
          <p:nvSpPr>
            <p:cNvPr id="495" name="Google Shape;495;p36"/>
            <p:cNvSpPr/>
            <p:nvPr/>
          </p:nvSpPr>
          <p:spPr>
            <a:xfrm>
              <a:off x="8104740" y="2255296"/>
              <a:ext cx="2939331" cy="3979147"/>
            </a:xfrm>
            <a:prstGeom prst="snipRoundRect">
              <a:avLst>
                <a:gd fmla="val 16667" name="adj1"/>
                <a:gd fmla="val 16667" name="adj2"/>
              </a:avLst>
            </a:prstGeom>
            <a:solidFill>
              <a:srgbClr val="162F6D"/>
            </a:solidFill>
            <a:ln>
              <a:noFill/>
            </a:ln>
            <a:effectLst>
              <a:outerShdw rotWithShape="0" algn="tl" dir="2700000" dist="38100">
                <a:srgbClr val="000000">
                  <a:alpha val="1294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Roboto"/>
                <a:ea typeface="Roboto"/>
                <a:cs typeface="Roboto"/>
                <a:sym typeface="Roboto"/>
              </a:endParaRPr>
            </a:p>
          </p:txBody>
        </p:sp>
        <p:sp>
          <p:nvSpPr>
            <p:cNvPr id="496" name="Google Shape;496;p36"/>
            <p:cNvSpPr txBox="1"/>
            <p:nvPr/>
          </p:nvSpPr>
          <p:spPr>
            <a:xfrm>
              <a:off x="9077438" y="2501546"/>
              <a:ext cx="1966634" cy="646331"/>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800">
                  <a:solidFill>
                    <a:schemeClr val="lt1"/>
                  </a:solidFill>
                  <a:latin typeface="Oswald"/>
                  <a:ea typeface="Oswald"/>
                  <a:cs typeface="Oswald"/>
                  <a:sym typeface="Oswald"/>
                </a:rPr>
                <a:t>LOREM IPSUM </a:t>
              </a:r>
              <a:endParaRPr/>
            </a:p>
            <a:p>
              <a:pPr indent="0" lvl="0" marL="0" marR="0" rtl="0" algn="l">
                <a:spcBef>
                  <a:spcPts val="0"/>
                </a:spcBef>
                <a:spcAft>
                  <a:spcPts val="0"/>
                </a:spcAft>
                <a:buNone/>
              </a:pPr>
              <a:r>
                <a:rPr lang="en-US" sz="1800">
                  <a:solidFill>
                    <a:schemeClr val="lt1"/>
                  </a:solidFill>
                  <a:latin typeface="Oswald"/>
                  <a:ea typeface="Oswald"/>
                  <a:cs typeface="Oswald"/>
                  <a:sym typeface="Oswald"/>
                </a:rPr>
                <a:t>DOLOR SIM AMET</a:t>
              </a:r>
              <a:endParaRPr/>
            </a:p>
          </p:txBody>
        </p:sp>
        <p:pic>
          <p:nvPicPr>
            <p:cNvPr id="497" name="Google Shape;497;p36"/>
            <p:cNvPicPr preferRelativeResize="0"/>
            <p:nvPr/>
          </p:nvPicPr>
          <p:blipFill rotWithShape="1">
            <a:blip r:embed="rId3">
              <a:alphaModFix/>
            </a:blip>
            <a:srcRect b="0" l="0" r="0" t="0"/>
            <a:stretch/>
          </p:blipFill>
          <p:spPr>
            <a:xfrm>
              <a:off x="8601141" y="2656487"/>
              <a:ext cx="336206" cy="336206"/>
            </a:xfrm>
            <a:prstGeom prst="rect">
              <a:avLst/>
            </a:prstGeom>
            <a:noFill/>
            <a:ln>
              <a:noFill/>
            </a:ln>
          </p:spPr>
        </p:pic>
      </p:grpSp>
      <p:grpSp>
        <p:nvGrpSpPr>
          <p:cNvPr id="498" name="Google Shape;498;p36"/>
          <p:cNvGrpSpPr/>
          <p:nvPr/>
        </p:nvGrpSpPr>
        <p:grpSpPr>
          <a:xfrm>
            <a:off x="3170734" y="2313911"/>
            <a:ext cx="2939331" cy="3979147"/>
            <a:chOff x="5332687" y="2313911"/>
            <a:chExt cx="2939331" cy="3979147"/>
          </a:xfrm>
        </p:grpSpPr>
        <p:sp>
          <p:nvSpPr>
            <p:cNvPr id="499" name="Google Shape;499;p36"/>
            <p:cNvSpPr/>
            <p:nvPr/>
          </p:nvSpPr>
          <p:spPr>
            <a:xfrm>
              <a:off x="5332687" y="2313911"/>
              <a:ext cx="2939331" cy="3979147"/>
            </a:xfrm>
            <a:prstGeom prst="snipRoundRect">
              <a:avLst>
                <a:gd fmla="val 16667" name="adj1"/>
                <a:gd fmla="val 16667" name="adj2"/>
              </a:avLst>
            </a:prstGeom>
            <a:solidFill>
              <a:schemeClr val="accent1"/>
            </a:solidFill>
            <a:ln>
              <a:noFill/>
            </a:ln>
            <a:effectLst>
              <a:outerShdw rotWithShape="0" algn="tl" dir="2700000" dist="38100">
                <a:srgbClr val="000000">
                  <a:alpha val="1294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Roboto"/>
                <a:ea typeface="Roboto"/>
                <a:cs typeface="Roboto"/>
                <a:sym typeface="Roboto"/>
              </a:endParaRPr>
            </a:p>
          </p:txBody>
        </p:sp>
        <p:sp>
          <p:nvSpPr>
            <p:cNvPr id="500" name="Google Shape;500;p36"/>
            <p:cNvSpPr txBox="1"/>
            <p:nvPr/>
          </p:nvSpPr>
          <p:spPr>
            <a:xfrm>
              <a:off x="6214905" y="2501547"/>
              <a:ext cx="2057113" cy="646331"/>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800">
                  <a:solidFill>
                    <a:schemeClr val="lt1"/>
                  </a:solidFill>
                  <a:latin typeface="Oswald"/>
                  <a:ea typeface="Oswald"/>
                  <a:cs typeface="Oswald"/>
                  <a:sym typeface="Oswald"/>
                </a:rPr>
                <a:t>LOREM IPSUM </a:t>
              </a:r>
              <a:endParaRPr/>
            </a:p>
            <a:p>
              <a:pPr indent="0" lvl="0" marL="0" marR="0" rtl="0" algn="l">
                <a:spcBef>
                  <a:spcPts val="0"/>
                </a:spcBef>
                <a:spcAft>
                  <a:spcPts val="0"/>
                </a:spcAft>
                <a:buNone/>
              </a:pPr>
              <a:r>
                <a:rPr lang="en-US" sz="1800">
                  <a:solidFill>
                    <a:schemeClr val="lt1"/>
                  </a:solidFill>
                  <a:latin typeface="Oswald"/>
                  <a:ea typeface="Oswald"/>
                  <a:cs typeface="Oswald"/>
                  <a:sym typeface="Oswald"/>
                </a:rPr>
                <a:t>DOLOR SIM AMET</a:t>
              </a:r>
              <a:endParaRPr/>
            </a:p>
          </p:txBody>
        </p:sp>
        <p:pic>
          <p:nvPicPr>
            <p:cNvPr id="501" name="Google Shape;501;p36"/>
            <p:cNvPicPr preferRelativeResize="0"/>
            <p:nvPr/>
          </p:nvPicPr>
          <p:blipFill rotWithShape="1">
            <a:blip r:embed="rId4">
              <a:alphaModFix/>
            </a:blip>
            <a:srcRect b="0" l="0" r="0" t="0"/>
            <a:stretch/>
          </p:blipFill>
          <p:spPr>
            <a:xfrm>
              <a:off x="5758663" y="2656487"/>
              <a:ext cx="336206" cy="336206"/>
            </a:xfrm>
            <a:prstGeom prst="rect">
              <a:avLst/>
            </a:prstGeom>
            <a:noFill/>
            <a:ln>
              <a:noFill/>
            </a:ln>
          </p:spPr>
        </p:pic>
      </p:grpSp>
      <p:grpSp>
        <p:nvGrpSpPr>
          <p:cNvPr id="502" name="Google Shape;502;p36"/>
          <p:cNvGrpSpPr/>
          <p:nvPr/>
        </p:nvGrpSpPr>
        <p:grpSpPr>
          <a:xfrm>
            <a:off x="7095135" y="3829867"/>
            <a:ext cx="2939330" cy="3028134"/>
            <a:chOff x="9257088" y="3829867"/>
            <a:chExt cx="2939330" cy="3028134"/>
          </a:xfrm>
        </p:grpSpPr>
        <p:sp>
          <p:nvSpPr>
            <p:cNvPr id="503" name="Google Shape;503;p36"/>
            <p:cNvSpPr/>
            <p:nvPr/>
          </p:nvSpPr>
          <p:spPr>
            <a:xfrm>
              <a:off x="9257088" y="3829867"/>
              <a:ext cx="2939330" cy="3028134"/>
            </a:xfrm>
            <a:prstGeom prst="snipRoundRect">
              <a:avLst>
                <a:gd fmla="val 16667" name="adj1"/>
                <a:gd fmla="val 16325" name="adj2"/>
              </a:avLst>
            </a:prstGeom>
            <a:solidFill>
              <a:srgbClr val="600000"/>
            </a:solidFill>
            <a:ln>
              <a:noFill/>
            </a:ln>
            <a:effectLst>
              <a:outerShdw rotWithShape="0" algn="tl" dir="2700000" dist="38100">
                <a:srgbClr val="000000">
                  <a:alpha val="1294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Roboto"/>
                <a:ea typeface="Roboto"/>
                <a:cs typeface="Roboto"/>
                <a:sym typeface="Roboto"/>
              </a:endParaRPr>
            </a:p>
          </p:txBody>
        </p:sp>
        <p:sp>
          <p:nvSpPr>
            <p:cNvPr id="504" name="Google Shape;504;p36"/>
            <p:cNvSpPr txBox="1"/>
            <p:nvPr/>
          </p:nvSpPr>
          <p:spPr>
            <a:xfrm>
              <a:off x="10282567" y="4086928"/>
              <a:ext cx="1909433" cy="58477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600">
                  <a:solidFill>
                    <a:schemeClr val="lt1"/>
                  </a:solidFill>
                  <a:latin typeface="Oswald"/>
                  <a:ea typeface="Oswald"/>
                  <a:cs typeface="Oswald"/>
                  <a:sym typeface="Oswald"/>
                </a:rPr>
                <a:t>LOREM IPSUM </a:t>
              </a:r>
              <a:endParaRPr/>
            </a:p>
            <a:p>
              <a:pPr indent="0" lvl="0" marL="0" marR="0" rtl="0" algn="l">
                <a:spcBef>
                  <a:spcPts val="0"/>
                </a:spcBef>
                <a:spcAft>
                  <a:spcPts val="0"/>
                </a:spcAft>
                <a:buNone/>
              </a:pPr>
              <a:r>
                <a:rPr lang="en-US" sz="1600">
                  <a:solidFill>
                    <a:schemeClr val="lt1"/>
                  </a:solidFill>
                  <a:latin typeface="Oswald"/>
                  <a:ea typeface="Oswald"/>
                  <a:cs typeface="Oswald"/>
                  <a:sym typeface="Oswald"/>
                </a:rPr>
                <a:t>DOLOR SIM AMET</a:t>
              </a:r>
              <a:endParaRPr/>
            </a:p>
          </p:txBody>
        </p:sp>
        <p:pic>
          <p:nvPicPr>
            <p:cNvPr descr="A picture containing invertebrate&#10;&#10;Description automatically generated" id="505" name="Google Shape;505;p36"/>
            <p:cNvPicPr preferRelativeResize="0"/>
            <p:nvPr/>
          </p:nvPicPr>
          <p:blipFill rotWithShape="1">
            <a:blip r:embed="rId5">
              <a:alphaModFix/>
            </a:blip>
            <a:srcRect b="0" l="0" r="0" t="0"/>
            <a:stretch/>
          </p:blipFill>
          <p:spPr>
            <a:xfrm>
              <a:off x="9876870" y="4182931"/>
              <a:ext cx="336206" cy="336206"/>
            </a:xfrm>
            <a:prstGeom prst="rect">
              <a:avLst/>
            </a:prstGeom>
            <a:noFill/>
            <a:ln>
              <a:noFill/>
            </a:ln>
          </p:spPr>
        </p:pic>
      </p:grpSp>
      <p:grpSp>
        <p:nvGrpSpPr>
          <p:cNvPr id="506" name="Google Shape;506;p36"/>
          <p:cNvGrpSpPr/>
          <p:nvPr/>
        </p:nvGrpSpPr>
        <p:grpSpPr>
          <a:xfrm>
            <a:off x="4537829" y="3557116"/>
            <a:ext cx="2939330" cy="3300885"/>
            <a:chOff x="6699782" y="3557116"/>
            <a:chExt cx="2939330" cy="3300885"/>
          </a:xfrm>
        </p:grpSpPr>
        <p:sp>
          <p:nvSpPr>
            <p:cNvPr id="507" name="Google Shape;507;p36"/>
            <p:cNvSpPr/>
            <p:nvPr/>
          </p:nvSpPr>
          <p:spPr>
            <a:xfrm>
              <a:off x="6699782" y="3557116"/>
              <a:ext cx="2939330" cy="3300885"/>
            </a:xfrm>
            <a:prstGeom prst="snipRoundRect">
              <a:avLst>
                <a:gd fmla="val 16667" name="adj1"/>
                <a:gd fmla="val 11026" name="adj2"/>
              </a:avLst>
            </a:prstGeom>
            <a:solidFill>
              <a:schemeClr val="accent3"/>
            </a:solidFill>
            <a:ln>
              <a:noFill/>
            </a:ln>
            <a:effectLst>
              <a:outerShdw rotWithShape="0" algn="tl" dir="2700000" dist="38100">
                <a:srgbClr val="000000">
                  <a:alpha val="1294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Roboto"/>
                <a:ea typeface="Roboto"/>
                <a:cs typeface="Roboto"/>
                <a:sym typeface="Roboto"/>
              </a:endParaRPr>
            </a:p>
          </p:txBody>
        </p:sp>
        <p:sp>
          <p:nvSpPr>
            <p:cNvPr id="508" name="Google Shape;508;p36"/>
            <p:cNvSpPr txBox="1"/>
            <p:nvPr/>
          </p:nvSpPr>
          <p:spPr>
            <a:xfrm>
              <a:off x="7729679" y="3794086"/>
              <a:ext cx="1909433" cy="646331"/>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800">
                  <a:solidFill>
                    <a:schemeClr val="lt1"/>
                  </a:solidFill>
                  <a:latin typeface="Oswald"/>
                  <a:ea typeface="Oswald"/>
                  <a:cs typeface="Oswald"/>
                  <a:sym typeface="Oswald"/>
                </a:rPr>
                <a:t>LOREM IPSUM </a:t>
              </a:r>
              <a:endParaRPr/>
            </a:p>
            <a:p>
              <a:pPr indent="0" lvl="0" marL="0" marR="0" rtl="0" algn="l">
                <a:spcBef>
                  <a:spcPts val="0"/>
                </a:spcBef>
                <a:spcAft>
                  <a:spcPts val="0"/>
                </a:spcAft>
                <a:buNone/>
              </a:pPr>
              <a:r>
                <a:rPr lang="en-US" sz="1800">
                  <a:solidFill>
                    <a:schemeClr val="lt1"/>
                  </a:solidFill>
                  <a:latin typeface="Oswald"/>
                  <a:ea typeface="Oswald"/>
                  <a:cs typeface="Oswald"/>
                  <a:sym typeface="Oswald"/>
                </a:rPr>
                <a:t>DOLOR SIM AMET</a:t>
              </a:r>
              <a:endParaRPr/>
            </a:p>
          </p:txBody>
        </p:sp>
        <p:pic>
          <p:nvPicPr>
            <p:cNvPr descr="A close up of a logo&#10;&#10;Description automatically generated" id="509" name="Google Shape;509;p36"/>
            <p:cNvPicPr preferRelativeResize="0"/>
            <p:nvPr/>
          </p:nvPicPr>
          <p:blipFill rotWithShape="1">
            <a:blip r:embed="rId6">
              <a:alphaModFix/>
            </a:blip>
            <a:srcRect b="0" l="0" r="0" t="0"/>
            <a:stretch/>
          </p:blipFill>
          <p:spPr>
            <a:xfrm>
              <a:off x="7267017" y="3908663"/>
              <a:ext cx="336206" cy="336206"/>
            </a:xfrm>
            <a:prstGeom prst="rect">
              <a:avLst/>
            </a:prstGeom>
            <a:noFill/>
            <a:ln>
              <a:noFill/>
            </a:ln>
          </p:spPr>
        </p:pic>
      </p:grpSp>
      <p:grpSp>
        <p:nvGrpSpPr>
          <p:cNvPr id="510" name="Google Shape;510;p36"/>
          <p:cNvGrpSpPr/>
          <p:nvPr/>
        </p:nvGrpSpPr>
        <p:grpSpPr>
          <a:xfrm>
            <a:off x="1959102" y="3829866"/>
            <a:ext cx="2939331" cy="3028133"/>
            <a:chOff x="4121055" y="3829866"/>
            <a:chExt cx="2939331" cy="3028133"/>
          </a:xfrm>
        </p:grpSpPr>
        <p:sp>
          <p:nvSpPr>
            <p:cNvPr id="511" name="Google Shape;511;p36"/>
            <p:cNvSpPr/>
            <p:nvPr/>
          </p:nvSpPr>
          <p:spPr>
            <a:xfrm>
              <a:off x="4121055" y="3829866"/>
              <a:ext cx="2939331" cy="3028133"/>
            </a:xfrm>
            <a:prstGeom prst="snipRoundRect">
              <a:avLst>
                <a:gd fmla="val 16667" name="adj1"/>
                <a:gd fmla="val 10855" name="adj2"/>
              </a:avLst>
            </a:prstGeom>
            <a:solidFill>
              <a:schemeClr val="accent2"/>
            </a:solidFill>
            <a:ln>
              <a:noFill/>
            </a:ln>
            <a:effectLst>
              <a:outerShdw rotWithShape="0" algn="tl" dir="2700000" dist="50800">
                <a:srgbClr val="000000">
                  <a:alpha val="1294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Roboto"/>
                <a:ea typeface="Roboto"/>
                <a:cs typeface="Roboto"/>
                <a:sym typeface="Roboto"/>
              </a:endParaRPr>
            </a:p>
          </p:txBody>
        </p:sp>
        <p:sp>
          <p:nvSpPr>
            <p:cNvPr id="512" name="Google Shape;512;p36"/>
            <p:cNvSpPr txBox="1"/>
            <p:nvPr/>
          </p:nvSpPr>
          <p:spPr>
            <a:xfrm>
              <a:off x="4886428" y="4011306"/>
              <a:ext cx="2014316" cy="646331"/>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800">
                  <a:solidFill>
                    <a:schemeClr val="lt1"/>
                  </a:solidFill>
                  <a:latin typeface="Oswald"/>
                  <a:ea typeface="Oswald"/>
                  <a:cs typeface="Oswald"/>
                  <a:sym typeface="Oswald"/>
                </a:rPr>
                <a:t>LOREM IPSUM </a:t>
              </a:r>
              <a:endParaRPr/>
            </a:p>
            <a:p>
              <a:pPr indent="0" lvl="0" marL="0" marR="0" rtl="0" algn="l">
                <a:spcBef>
                  <a:spcPts val="0"/>
                </a:spcBef>
                <a:spcAft>
                  <a:spcPts val="0"/>
                </a:spcAft>
                <a:buNone/>
              </a:pPr>
              <a:r>
                <a:rPr lang="en-US" sz="1800">
                  <a:solidFill>
                    <a:schemeClr val="lt1"/>
                  </a:solidFill>
                  <a:latin typeface="Oswald"/>
                  <a:ea typeface="Oswald"/>
                  <a:cs typeface="Oswald"/>
                  <a:sym typeface="Oswald"/>
                </a:rPr>
                <a:t>DOLOR SIM AMET</a:t>
              </a:r>
              <a:endParaRPr/>
            </a:p>
          </p:txBody>
        </p:sp>
        <p:pic>
          <p:nvPicPr>
            <p:cNvPr id="513" name="Google Shape;513;p36"/>
            <p:cNvPicPr preferRelativeResize="0"/>
            <p:nvPr/>
          </p:nvPicPr>
          <p:blipFill rotWithShape="1">
            <a:blip r:embed="rId7">
              <a:alphaModFix/>
            </a:blip>
            <a:srcRect b="0" l="0" r="0" t="0"/>
            <a:stretch/>
          </p:blipFill>
          <p:spPr>
            <a:xfrm>
              <a:off x="4480823" y="4176908"/>
              <a:ext cx="315126" cy="315126"/>
            </a:xfrm>
            <a:prstGeom prst="rect">
              <a:avLst/>
            </a:prstGeom>
            <a:noFill/>
            <a:ln>
              <a:noFill/>
            </a:ln>
          </p:spPr>
        </p:pic>
      </p:grpSp>
      <p:sp>
        <p:nvSpPr>
          <p:cNvPr id="514" name="Google Shape;514;p36"/>
          <p:cNvSpPr txBox="1"/>
          <p:nvPr>
            <p:ph idx="1" type="body"/>
          </p:nvPr>
        </p:nvSpPr>
        <p:spPr>
          <a:xfrm>
            <a:off x="838200" y="764702"/>
            <a:ext cx="10515600" cy="1551443"/>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accent1"/>
              </a:buClr>
              <a:buSzPts val="4400"/>
              <a:buNone/>
            </a:pPr>
            <a:r>
              <a:rPr lang="en-US">
                <a:solidFill>
                  <a:schemeClr val="accent1"/>
                </a:solidFill>
              </a:rPr>
              <a:t>5 PRODUCT FEATURES </a:t>
            </a:r>
            <a:endParaRPr/>
          </a:p>
          <a:p>
            <a:pPr indent="0" lvl="0" marL="0" rtl="0" algn="l">
              <a:lnSpc>
                <a:spcPct val="90000"/>
              </a:lnSpc>
              <a:spcBef>
                <a:spcPts val="1000"/>
              </a:spcBef>
              <a:spcAft>
                <a:spcPts val="0"/>
              </a:spcAft>
              <a:buClr>
                <a:schemeClr val="accent1"/>
              </a:buClr>
              <a:buSzPts val="4400"/>
              <a:buNone/>
            </a:pPr>
            <a:r>
              <a:rPr b="1" lang="en-US">
                <a:solidFill>
                  <a:schemeClr val="accent1"/>
                </a:solidFill>
              </a:rPr>
              <a:t>ALIGN WITH CUSTOMER PAINS</a:t>
            </a:r>
            <a:endParaRPr/>
          </a:p>
        </p:txBody>
      </p:sp>
      <p:sp>
        <p:nvSpPr>
          <p:cNvPr id="515" name="Google Shape;515;p36"/>
          <p:cNvSpPr/>
          <p:nvPr/>
        </p:nvSpPr>
        <p:spPr>
          <a:xfrm>
            <a:off x="650389" y="828181"/>
            <a:ext cx="80683" cy="120011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Roboto"/>
              <a:ea typeface="Roboto"/>
              <a:cs typeface="Roboto"/>
              <a:sym typeface="Roboto"/>
            </a:endParaRPr>
          </a:p>
        </p:txBody>
      </p:sp>
      <p:sp>
        <p:nvSpPr>
          <p:cNvPr id="516" name="Google Shape;516;p3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517" name="Google Shape;517;p36"/>
          <p:cNvPicPr preferRelativeResize="0"/>
          <p:nvPr/>
        </p:nvPicPr>
        <p:blipFill rotWithShape="1">
          <a:blip r:embed="rId8">
            <a:alphaModFix/>
          </a:blip>
          <a:srcRect b="0" l="0" r="0" t="0"/>
          <a:stretch/>
        </p:blipFill>
        <p:spPr>
          <a:xfrm>
            <a:off x="9075330" y="300651"/>
            <a:ext cx="2990403" cy="765543"/>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21" name="Shape 521"/>
        <p:cNvGrpSpPr/>
        <p:nvPr/>
      </p:nvGrpSpPr>
      <p:grpSpPr>
        <a:xfrm>
          <a:off x="0" y="0"/>
          <a:ext cx="0" cy="0"/>
          <a:chOff x="0" y="0"/>
          <a:chExt cx="0" cy="0"/>
        </a:xfrm>
      </p:grpSpPr>
      <p:pic>
        <p:nvPicPr>
          <p:cNvPr descr="A picture containing grass, outdoor, sky, road&#10;&#10;Description automatically generated" id="522" name="Google Shape;522;p37"/>
          <p:cNvPicPr preferRelativeResize="0"/>
          <p:nvPr>
            <p:ph idx="2" type="pic"/>
          </p:nvPr>
        </p:nvPicPr>
        <p:blipFill rotWithShape="1">
          <a:blip r:embed="rId3">
            <a:alphaModFix/>
          </a:blip>
          <a:srcRect b="0" l="0" r="0" t="0"/>
          <a:stretch/>
        </p:blipFill>
        <p:spPr>
          <a:xfrm>
            <a:off x="0" y="0"/>
            <a:ext cx="12192000" cy="6858000"/>
          </a:xfrm>
          <a:prstGeom prst="rect">
            <a:avLst/>
          </a:prstGeom>
          <a:solidFill>
            <a:schemeClr val="lt1"/>
          </a:solidFill>
          <a:ln>
            <a:noFill/>
          </a:ln>
        </p:spPr>
      </p:pic>
      <p:grpSp>
        <p:nvGrpSpPr>
          <p:cNvPr id="523" name="Google Shape;523;p37"/>
          <p:cNvGrpSpPr/>
          <p:nvPr/>
        </p:nvGrpSpPr>
        <p:grpSpPr>
          <a:xfrm>
            <a:off x="1711569" y="2145322"/>
            <a:ext cx="8772210" cy="2546961"/>
            <a:chOff x="1709895" y="2145322"/>
            <a:chExt cx="8772210" cy="2546961"/>
          </a:xfrm>
        </p:grpSpPr>
        <p:sp>
          <p:nvSpPr>
            <p:cNvPr id="524" name="Google Shape;524;p37"/>
            <p:cNvSpPr/>
            <p:nvPr/>
          </p:nvSpPr>
          <p:spPr>
            <a:xfrm>
              <a:off x="1845547" y="2145322"/>
              <a:ext cx="8636558" cy="2546961"/>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Roboto"/>
                <a:ea typeface="Roboto"/>
                <a:cs typeface="Roboto"/>
                <a:sym typeface="Roboto"/>
              </a:endParaRPr>
            </a:p>
          </p:txBody>
        </p:sp>
        <p:sp>
          <p:nvSpPr>
            <p:cNvPr id="525" name="Google Shape;525;p37"/>
            <p:cNvSpPr/>
            <p:nvPr/>
          </p:nvSpPr>
          <p:spPr>
            <a:xfrm>
              <a:off x="1709895" y="2145322"/>
              <a:ext cx="2610896" cy="2546961"/>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Roboto"/>
                <a:ea typeface="Roboto"/>
                <a:cs typeface="Roboto"/>
                <a:sym typeface="Roboto"/>
              </a:endParaRPr>
            </a:p>
          </p:txBody>
        </p:sp>
      </p:grpSp>
      <p:sp>
        <p:nvSpPr>
          <p:cNvPr id="526" name="Google Shape;526;p37"/>
          <p:cNvSpPr txBox="1"/>
          <p:nvPr>
            <p:ph type="title"/>
          </p:nvPr>
        </p:nvSpPr>
        <p:spPr>
          <a:xfrm>
            <a:off x="4391130" y="2145322"/>
            <a:ext cx="6018962" cy="2546961"/>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accent1"/>
              </a:buClr>
              <a:buSzPts val="6000"/>
              <a:buFont typeface="Oswald"/>
              <a:buNone/>
            </a:pPr>
            <a:r>
              <a:rPr lang="en-US">
                <a:solidFill>
                  <a:schemeClr val="accent1"/>
                </a:solidFill>
              </a:rPr>
              <a:t>GAMEPLAN 2020</a:t>
            </a:r>
            <a:r>
              <a:rPr lang="en-US"/>
              <a:t> </a:t>
            </a:r>
            <a:br>
              <a:rPr b="1" lang="en-US">
                <a:solidFill>
                  <a:schemeClr val="accent1"/>
                </a:solidFill>
              </a:rPr>
            </a:br>
            <a:r>
              <a:rPr b="1" lang="en-US">
                <a:solidFill>
                  <a:schemeClr val="accent1"/>
                </a:solidFill>
              </a:rPr>
              <a:t>300% YoY Growth</a:t>
            </a:r>
            <a:endParaRPr/>
          </a:p>
        </p:txBody>
      </p:sp>
      <p:pic>
        <p:nvPicPr>
          <p:cNvPr descr="Wreath" id="527" name="Google Shape;527;p37"/>
          <p:cNvPicPr preferRelativeResize="0"/>
          <p:nvPr/>
        </p:nvPicPr>
        <p:blipFill rotWithShape="1">
          <a:blip r:embed="rId4">
            <a:alphaModFix/>
          </a:blip>
          <a:srcRect b="0" l="0" r="0" t="0"/>
          <a:stretch/>
        </p:blipFill>
        <p:spPr>
          <a:xfrm>
            <a:off x="1978090" y="2389355"/>
            <a:ext cx="2079290" cy="207929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2" name="Shape 532"/>
        <p:cNvGrpSpPr/>
        <p:nvPr/>
      </p:nvGrpSpPr>
      <p:grpSpPr>
        <a:xfrm>
          <a:off x="0" y="0"/>
          <a:ext cx="0" cy="0"/>
          <a:chOff x="0" y="0"/>
          <a:chExt cx="0" cy="0"/>
        </a:xfrm>
      </p:grpSpPr>
      <p:pic>
        <p:nvPicPr>
          <p:cNvPr descr="A picture containing nature&#10;&#10;Description automatically generated" id="533" name="Google Shape;533;p38"/>
          <p:cNvPicPr preferRelativeResize="0"/>
          <p:nvPr>
            <p:ph idx="2" type="pic"/>
          </p:nvPr>
        </p:nvPicPr>
        <p:blipFill rotWithShape="1">
          <a:blip r:embed="rId3">
            <a:alphaModFix/>
          </a:blip>
          <a:srcRect b="0" l="0" r="0" t="0"/>
          <a:stretch/>
        </p:blipFill>
        <p:spPr>
          <a:xfrm>
            <a:off x="4446396" y="0"/>
            <a:ext cx="7745604" cy="6858000"/>
          </a:xfrm>
          <a:prstGeom prst="rect">
            <a:avLst/>
          </a:prstGeom>
          <a:noFill/>
          <a:ln>
            <a:noFill/>
          </a:ln>
        </p:spPr>
      </p:pic>
      <p:sp>
        <p:nvSpPr>
          <p:cNvPr id="534" name="Google Shape;534;p38"/>
          <p:cNvSpPr/>
          <p:nvPr/>
        </p:nvSpPr>
        <p:spPr>
          <a:xfrm>
            <a:off x="4452018" y="-10198"/>
            <a:ext cx="7745604" cy="6858000"/>
          </a:xfrm>
          <a:prstGeom prst="rect">
            <a:avLst/>
          </a:prstGeom>
          <a:gradFill>
            <a:gsLst>
              <a:gs pos="0">
                <a:srgbClr val="C9961F">
                  <a:alpha val="56862"/>
                </a:srgbClr>
              </a:gs>
              <a:gs pos="1000">
                <a:srgbClr val="C9961F">
                  <a:alpha val="56862"/>
                </a:srgbClr>
              </a:gs>
              <a:gs pos="49000">
                <a:srgbClr val="10214B">
                  <a:alpha val="48627"/>
                </a:srgbClr>
              </a:gs>
              <a:gs pos="100000">
                <a:srgbClr val="10214B">
                  <a:alpha val="48627"/>
                </a:srgbClr>
              </a:gs>
            </a:gsLst>
            <a:lin ang="132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Roboto"/>
              <a:ea typeface="Roboto"/>
              <a:cs typeface="Roboto"/>
              <a:sym typeface="Roboto"/>
            </a:endParaRPr>
          </a:p>
        </p:txBody>
      </p:sp>
      <p:grpSp>
        <p:nvGrpSpPr>
          <p:cNvPr id="535" name="Google Shape;535;p38"/>
          <p:cNvGrpSpPr/>
          <p:nvPr/>
        </p:nvGrpSpPr>
        <p:grpSpPr>
          <a:xfrm>
            <a:off x="1471964" y="2145322"/>
            <a:ext cx="9276900" cy="2546962"/>
            <a:chOff x="1505458" y="2145322"/>
            <a:chExt cx="9010141" cy="2546962"/>
          </a:xfrm>
        </p:grpSpPr>
        <p:sp>
          <p:nvSpPr>
            <p:cNvPr id="536" name="Google Shape;536;p38"/>
            <p:cNvSpPr/>
            <p:nvPr/>
          </p:nvSpPr>
          <p:spPr>
            <a:xfrm>
              <a:off x="1879041" y="2145322"/>
              <a:ext cx="8636558" cy="2546961"/>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Roboto"/>
                <a:ea typeface="Roboto"/>
                <a:cs typeface="Roboto"/>
                <a:sym typeface="Roboto"/>
              </a:endParaRPr>
            </a:p>
          </p:txBody>
        </p:sp>
        <p:cxnSp>
          <p:nvCxnSpPr>
            <p:cNvPr id="537" name="Google Shape;537;p38"/>
            <p:cNvCxnSpPr/>
            <p:nvPr/>
          </p:nvCxnSpPr>
          <p:spPr>
            <a:xfrm>
              <a:off x="1505458" y="2145323"/>
              <a:ext cx="0" cy="2546961"/>
            </a:xfrm>
            <a:prstGeom prst="straightConnector1">
              <a:avLst/>
            </a:prstGeom>
            <a:noFill/>
            <a:ln cap="flat" cmpd="sng" w="76200">
              <a:solidFill>
                <a:schemeClr val="accent2"/>
              </a:solidFill>
              <a:prstDash val="solid"/>
              <a:miter lim="800000"/>
              <a:headEnd len="sm" w="sm" type="none"/>
              <a:tailEnd len="sm" w="sm" type="none"/>
            </a:ln>
          </p:spPr>
        </p:cxnSp>
      </p:grpSp>
      <p:sp>
        <p:nvSpPr>
          <p:cNvPr id="538" name="Google Shape;538;p38"/>
          <p:cNvSpPr txBox="1"/>
          <p:nvPr>
            <p:ph type="ctrTitle"/>
          </p:nvPr>
        </p:nvSpPr>
        <p:spPr>
          <a:xfrm>
            <a:off x="1693148" y="2156487"/>
            <a:ext cx="8805704" cy="23876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accent1"/>
              </a:buClr>
              <a:buSzPts val="9600"/>
              <a:buFont typeface="Oswald"/>
              <a:buNone/>
            </a:pPr>
            <a:r>
              <a:rPr lang="en-US" sz="9600">
                <a:solidFill>
                  <a:schemeClr val="accent1"/>
                </a:solidFill>
              </a:rPr>
              <a:t>Q&amp;A</a:t>
            </a:r>
            <a:endParaRPr sz="9600">
              <a:solidFill>
                <a:srgbClr val="1F45A2"/>
              </a:solidFil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6" name="Shape 186"/>
        <p:cNvGrpSpPr/>
        <p:nvPr/>
      </p:nvGrpSpPr>
      <p:grpSpPr>
        <a:xfrm>
          <a:off x="0" y="0"/>
          <a:ext cx="0" cy="0"/>
          <a:chOff x="0" y="0"/>
          <a:chExt cx="0" cy="0"/>
        </a:xfrm>
      </p:grpSpPr>
      <p:pic>
        <p:nvPicPr>
          <p:cNvPr descr="A close up of a screen&#10;&#10;Description automatically generated" id="187" name="Google Shape;187;p18"/>
          <p:cNvPicPr preferRelativeResize="0"/>
          <p:nvPr>
            <p:ph idx="2" type="pic"/>
          </p:nvPr>
        </p:nvPicPr>
        <p:blipFill rotWithShape="1">
          <a:blip r:embed="rId3">
            <a:alphaModFix/>
          </a:blip>
          <a:srcRect b="0" l="0" r="0" t="0"/>
          <a:stretch/>
        </p:blipFill>
        <p:spPr>
          <a:xfrm>
            <a:off x="4446396" y="0"/>
            <a:ext cx="7745604" cy="6858000"/>
          </a:xfrm>
          <a:prstGeom prst="rect">
            <a:avLst/>
          </a:prstGeom>
          <a:solidFill>
            <a:srgbClr val="E9C46C"/>
          </a:solidFill>
          <a:ln>
            <a:noFill/>
          </a:ln>
        </p:spPr>
      </p:pic>
      <p:grpSp>
        <p:nvGrpSpPr>
          <p:cNvPr id="188" name="Google Shape;188;p18"/>
          <p:cNvGrpSpPr/>
          <p:nvPr/>
        </p:nvGrpSpPr>
        <p:grpSpPr>
          <a:xfrm>
            <a:off x="1471964" y="2145322"/>
            <a:ext cx="9276900" cy="2546962"/>
            <a:chOff x="1505458" y="2145322"/>
            <a:chExt cx="9010141" cy="2546962"/>
          </a:xfrm>
        </p:grpSpPr>
        <p:sp>
          <p:nvSpPr>
            <p:cNvPr id="189" name="Google Shape;189;p18"/>
            <p:cNvSpPr/>
            <p:nvPr/>
          </p:nvSpPr>
          <p:spPr>
            <a:xfrm>
              <a:off x="1879041" y="2145322"/>
              <a:ext cx="8636558" cy="2546961"/>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Roboto"/>
                <a:ea typeface="Roboto"/>
                <a:cs typeface="Roboto"/>
                <a:sym typeface="Roboto"/>
              </a:endParaRPr>
            </a:p>
          </p:txBody>
        </p:sp>
        <p:cxnSp>
          <p:nvCxnSpPr>
            <p:cNvPr id="190" name="Google Shape;190;p18"/>
            <p:cNvCxnSpPr/>
            <p:nvPr/>
          </p:nvCxnSpPr>
          <p:spPr>
            <a:xfrm>
              <a:off x="1505458" y="2145323"/>
              <a:ext cx="0" cy="2546961"/>
            </a:xfrm>
            <a:prstGeom prst="straightConnector1">
              <a:avLst/>
            </a:prstGeom>
            <a:noFill/>
            <a:ln cap="flat" cmpd="sng" w="76200">
              <a:solidFill>
                <a:schemeClr val="accent2"/>
              </a:solidFill>
              <a:prstDash val="solid"/>
              <a:miter lim="800000"/>
              <a:headEnd len="sm" w="sm" type="none"/>
              <a:tailEnd len="sm" w="sm" type="none"/>
            </a:ln>
          </p:spPr>
        </p:cxnSp>
      </p:grpSp>
      <p:sp>
        <p:nvSpPr>
          <p:cNvPr id="191" name="Google Shape;191;p18"/>
          <p:cNvSpPr txBox="1"/>
          <p:nvPr>
            <p:ph type="ctrTitle"/>
          </p:nvPr>
        </p:nvSpPr>
        <p:spPr>
          <a:xfrm>
            <a:off x="1693148" y="2135124"/>
            <a:ext cx="8974852" cy="277420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accent1"/>
              </a:buClr>
              <a:buSzPts val="8800"/>
              <a:buFont typeface="Oswald"/>
              <a:buNone/>
            </a:pPr>
            <a:r>
              <a:rPr lang="en-US" sz="8800">
                <a:solidFill>
                  <a:schemeClr val="accent1"/>
                </a:solidFill>
              </a:rPr>
              <a:t>PERFORMANCE </a:t>
            </a:r>
            <a:r>
              <a:rPr lang="en-US" sz="8800">
                <a:solidFill>
                  <a:schemeClr val="accent2"/>
                </a:solidFill>
              </a:rPr>
              <a:t>DATA, 2019</a:t>
            </a:r>
            <a:endParaRPr/>
          </a:p>
        </p:txBody>
      </p:sp>
      <p:sp>
        <p:nvSpPr>
          <p:cNvPr id="192" name="Google Shape;192;p18"/>
          <p:cNvSpPr txBox="1"/>
          <p:nvPr>
            <p:ph idx="1" type="subTitle"/>
          </p:nvPr>
        </p:nvSpPr>
        <p:spPr>
          <a:xfrm>
            <a:off x="1693148" y="1475212"/>
            <a:ext cx="9023420" cy="635559"/>
          </a:xfrm>
          <a:prstGeom prst="rect">
            <a:avLst/>
          </a:prstGeom>
          <a:noFill/>
          <a:ln>
            <a:noFill/>
          </a:ln>
        </p:spPr>
        <p:txBody>
          <a:bodyPr anchorCtr="0" anchor="b" bIns="45700" lIns="91425" spcFirstLastPara="1" rIns="91425" wrap="square" tIns="45700">
            <a:noAutofit/>
          </a:bodyPr>
          <a:lstStyle/>
          <a:p>
            <a:pPr indent="0" lvl="0" marL="0" rtl="0" algn="r">
              <a:lnSpc>
                <a:spcPct val="90000"/>
              </a:lnSpc>
              <a:spcBef>
                <a:spcPts val="0"/>
              </a:spcBef>
              <a:spcAft>
                <a:spcPts val="0"/>
              </a:spcAft>
              <a:buClr>
                <a:schemeClr val="lt1"/>
              </a:buClr>
              <a:buSzPts val="1400"/>
              <a:buNone/>
            </a:pPr>
            <a:r>
              <a:rPr b="1" lang="en-US" sz="1400">
                <a:solidFill>
                  <a:schemeClr val="lt1"/>
                </a:solidFill>
              </a:rPr>
              <a:t>SECTION I</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19"/>
          <p:cNvSpPr txBox="1"/>
          <p:nvPr>
            <p:ph type="title"/>
          </p:nvPr>
        </p:nvSpPr>
        <p:spPr>
          <a:xfrm>
            <a:off x="838199" y="765457"/>
            <a:ext cx="5713201" cy="2703884"/>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accent1"/>
              </a:buClr>
              <a:buSzPts val="4400"/>
              <a:buFont typeface="Oswald"/>
              <a:buNone/>
            </a:pPr>
            <a:r>
              <a:rPr lang="en-US">
                <a:solidFill>
                  <a:schemeClr val="accent1"/>
                </a:solidFill>
              </a:rPr>
              <a:t>Average Sales Team</a:t>
            </a:r>
            <a:br>
              <a:rPr lang="en-US">
                <a:solidFill>
                  <a:schemeClr val="accent1"/>
                </a:solidFill>
              </a:rPr>
            </a:br>
            <a:r>
              <a:rPr b="1" lang="en-US">
                <a:solidFill>
                  <a:schemeClr val="accent1"/>
                </a:solidFill>
              </a:rPr>
              <a:t>Win Rate</a:t>
            </a:r>
            <a:endParaRPr/>
          </a:p>
        </p:txBody>
      </p:sp>
      <p:sp>
        <p:nvSpPr>
          <p:cNvPr id="199" name="Google Shape;199;p19"/>
          <p:cNvSpPr/>
          <p:nvPr/>
        </p:nvSpPr>
        <p:spPr>
          <a:xfrm>
            <a:off x="650389" y="828181"/>
            <a:ext cx="80683" cy="120011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accent2"/>
              </a:solidFill>
              <a:latin typeface="Roboto"/>
              <a:ea typeface="Roboto"/>
              <a:cs typeface="Roboto"/>
              <a:sym typeface="Roboto"/>
            </a:endParaRPr>
          </a:p>
        </p:txBody>
      </p:sp>
      <p:grpSp>
        <p:nvGrpSpPr>
          <p:cNvPr id="200" name="Google Shape;200;p19"/>
          <p:cNvGrpSpPr/>
          <p:nvPr/>
        </p:nvGrpSpPr>
        <p:grpSpPr>
          <a:xfrm>
            <a:off x="249420" y="2117399"/>
            <a:ext cx="11693160" cy="4299075"/>
            <a:chOff x="498840" y="2117399"/>
            <a:chExt cx="11693160" cy="4299075"/>
          </a:xfrm>
        </p:grpSpPr>
        <p:pic>
          <p:nvPicPr>
            <p:cNvPr id="201" name="Google Shape;201;p19"/>
            <p:cNvPicPr preferRelativeResize="0"/>
            <p:nvPr/>
          </p:nvPicPr>
          <p:blipFill rotWithShape="1">
            <a:blip r:embed="rId3">
              <a:alphaModFix/>
            </a:blip>
            <a:srcRect b="0" l="0" r="0" t="0"/>
            <a:stretch/>
          </p:blipFill>
          <p:spPr>
            <a:xfrm>
              <a:off x="2871694" y="2117399"/>
              <a:ext cx="6448612" cy="4299075"/>
            </a:xfrm>
            <a:prstGeom prst="rect">
              <a:avLst/>
            </a:prstGeom>
            <a:noFill/>
            <a:ln>
              <a:noFill/>
            </a:ln>
          </p:spPr>
        </p:pic>
        <p:cxnSp>
          <p:nvCxnSpPr>
            <p:cNvPr id="202" name="Google Shape;202;p19"/>
            <p:cNvCxnSpPr/>
            <p:nvPr/>
          </p:nvCxnSpPr>
          <p:spPr>
            <a:xfrm rot="10800000">
              <a:off x="3302598" y="4783807"/>
              <a:ext cx="1958531" cy="0"/>
            </a:xfrm>
            <a:prstGeom prst="straightConnector1">
              <a:avLst/>
            </a:prstGeom>
            <a:noFill/>
            <a:ln cap="flat" cmpd="sng" w="15875">
              <a:solidFill>
                <a:srgbClr val="BFBFBF"/>
              </a:solidFill>
              <a:prstDash val="dot"/>
              <a:miter lim="800000"/>
              <a:headEnd len="med" w="med" type="oval"/>
              <a:tailEnd len="med" w="med" type="oval"/>
            </a:ln>
          </p:spPr>
        </p:cxnSp>
        <p:cxnSp>
          <p:nvCxnSpPr>
            <p:cNvPr id="203" name="Google Shape;203;p19"/>
            <p:cNvCxnSpPr/>
            <p:nvPr/>
          </p:nvCxnSpPr>
          <p:spPr>
            <a:xfrm flipH="1">
              <a:off x="7186613" y="2807840"/>
              <a:ext cx="1823323" cy="1348359"/>
            </a:xfrm>
            <a:prstGeom prst="straightConnector1">
              <a:avLst/>
            </a:prstGeom>
            <a:noFill/>
            <a:ln cap="flat" cmpd="sng" w="15875">
              <a:solidFill>
                <a:srgbClr val="BFBFBF"/>
              </a:solidFill>
              <a:prstDash val="dot"/>
              <a:miter lim="800000"/>
              <a:headEnd len="sm" w="sm" type="none"/>
              <a:tailEnd len="med" w="med" type="oval"/>
            </a:ln>
          </p:spPr>
        </p:cxnSp>
        <p:grpSp>
          <p:nvGrpSpPr>
            <p:cNvPr id="204" name="Google Shape;204;p19"/>
            <p:cNvGrpSpPr/>
            <p:nvPr/>
          </p:nvGrpSpPr>
          <p:grpSpPr>
            <a:xfrm>
              <a:off x="8244341" y="2595377"/>
              <a:ext cx="3947659" cy="1747927"/>
              <a:chOff x="8125598" y="1463231"/>
              <a:chExt cx="3947659" cy="1747927"/>
            </a:xfrm>
          </p:grpSpPr>
          <p:pic>
            <p:nvPicPr>
              <p:cNvPr descr="A large body of water with a city in the background&#10;&#10;Description automatically generated" id="205" name="Google Shape;205;p19"/>
              <p:cNvPicPr preferRelativeResize="0"/>
              <p:nvPr/>
            </p:nvPicPr>
            <p:blipFill rotWithShape="1">
              <a:blip r:embed="rId4">
                <a:alphaModFix amt="5000"/>
              </a:blip>
              <a:srcRect b="-260" l="0" r="0" t="0"/>
              <a:stretch/>
            </p:blipFill>
            <p:spPr>
              <a:xfrm>
                <a:off x="8891195" y="1565238"/>
                <a:ext cx="2462604" cy="1645920"/>
              </a:xfrm>
              <a:prstGeom prst="rect">
                <a:avLst/>
              </a:prstGeom>
              <a:solidFill>
                <a:srgbClr val="D8D8D8"/>
              </a:solidFill>
              <a:ln>
                <a:noFill/>
              </a:ln>
            </p:spPr>
          </p:pic>
          <p:sp>
            <p:nvSpPr>
              <p:cNvPr id="206" name="Google Shape;206;p19"/>
              <p:cNvSpPr/>
              <p:nvPr/>
            </p:nvSpPr>
            <p:spPr>
              <a:xfrm>
                <a:off x="8891195" y="1688951"/>
                <a:ext cx="2462606" cy="1403873"/>
              </a:xfrm>
              <a:prstGeom prst="rect">
                <a:avLst/>
              </a:prstGeom>
              <a:solidFill>
                <a:srgbClr val="222A3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Roboto"/>
                  <a:ea typeface="Roboto"/>
                  <a:cs typeface="Roboto"/>
                  <a:sym typeface="Roboto"/>
                </a:endParaRPr>
              </a:p>
            </p:txBody>
          </p:sp>
          <p:sp>
            <p:nvSpPr>
              <p:cNvPr id="207" name="Google Shape;207;p19"/>
              <p:cNvSpPr txBox="1"/>
              <p:nvPr/>
            </p:nvSpPr>
            <p:spPr>
              <a:xfrm>
                <a:off x="8657247" y="1749400"/>
                <a:ext cx="2884364" cy="1015663"/>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6000">
                    <a:solidFill>
                      <a:schemeClr val="lt1"/>
                    </a:solidFill>
                    <a:latin typeface="Oswald"/>
                    <a:ea typeface="Oswald"/>
                    <a:cs typeface="Oswald"/>
                    <a:sym typeface="Oswald"/>
                  </a:rPr>
                  <a:t>47%</a:t>
                </a:r>
                <a:endParaRPr/>
              </a:p>
            </p:txBody>
          </p:sp>
          <p:sp>
            <p:nvSpPr>
              <p:cNvPr id="208" name="Google Shape;208;p19"/>
              <p:cNvSpPr txBox="1"/>
              <p:nvPr/>
            </p:nvSpPr>
            <p:spPr>
              <a:xfrm>
                <a:off x="8125598" y="2594272"/>
                <a:ext cx="3947659"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Roboto"/>
                    <a:ea typeface="Roboto"/>
                    <a:cs typeface="Roboto"/>
                    <a:sym typeface="Roboto"/>
                  </a:rPr>
                  <a:t>Average Win Rate</a:t>
                </a:r>
                <a:endParaRPr/>
              </a:p>
            </p:txBody>
          </p:sp>
          <p:sp>
            <p:nvSpPr>
              <p:cNvPr id="209" name="Google Shape;209;p19"/>
              <p:cNvSpPr/>
              <p:nvPr/>
            </p:nvSpPr>
            <p:spPr>
              <a:xfrm>
                <a:off x="8703385" y="1463231"/>
                <a:ext cx="424927" cy="4249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Roboto"/>
                    <a:ea typeface="Roboto"/>
                    <a:cs typeface="Roboto"/>
                    <a:sym typeface="Roboto"/>
                  </a:rPr>
                  <a:t>!</a:t>
                </a:r>
                <a:endParaRPr/>
              </a:p>
            </p:txBody>
          </p:sp>
        </p:grpSp>
        <p:grpSp>
          <p:nvGrpSpPr>
            <p:cNvPr id="210" name="Google Shape;210;p19"/>
            <p:cNvGrpSpPr/>
            <p:nvPr/>
          </p:nvGrpSpPr>
          <p:grpSpPr>
            <a:xfrm>
              <a:off x="498840" y="4561837"/>
              <a:ext cx="3947659" cy="1311837"/>
              <a:chOff x="8107673" y="1479755"/>
              <a:chExt cx="3947659" cy="1236335"/>
            </a:xfrm>
          </p:grpSpPr>
          <p:pic>
            <p:nvPicPr>
              <p:cNvPr descr="A large body of water with a city in the background&#10;&#10;Description automatically generated" id="211" name="Google Shape;211;p19"/>
              <p:cNvPicPr preferRelativeResize="0"/>
              <p:nvPr/>
            </p:nvPicPr>
            <p:blipFill rotWithShape="1">
              <a:blip r:embed="rId5">
                <a:alphaModFix amt="5000"/>
              </a:blip>
              <a:srcRect b="-260" l="0" r="0" t="0"/>
              <a:stretch/>
            </p:blipFill>
            <p:spPr>
              <a:xfrm>
                <a:off x="9316121" y="1605924"/>
                <a:ext cx="1530763" cy="1110166"/>
              </a:xfrm>
              <a:prstGeom prst="rect">
                <a:avLst/>
              </a:prstGeom>
              <a:solidFill>
                <a:srgbClr val="D8D8D8"/>
              </a:solidFill>
              <a:ln>
                <a:noFill/>
              </a:ln>
            </p:spPr>
          </p:pic>
          <p:sp>
            <p:nvSpPr>
              <p:cNvPr id="212" name="Google Shape;212;p19"/>
              <p:cNvSpPr/>
              <p:nvPr/>
            </p:nvSpPr>
            <p:spPr>
              <a:xfrm>
                <a:off x="9316122" y="1688950"/>
                <a:ext cx="1530763" cy="946031"/>
              </a:xfrm>
              <a:prstGeom prst="rect">
                <a:avLst/>
              </a:prstGeom>
              <a:solidFill>
                <a:srgbClr val="222A3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Roboto"/>
                  <a:ea typeface="Roboto"/>
                  <a:cs typeface="Roboto"/>
                  <a:sym typeface="Roboto"/>
                </a:endParaRPr>
              </a:p>
            </p:txBody>
          </p:sp>
          <p:sp>
            <p:nvSpPr>
              <p:cNvPr id="213" name="Google Shape;213;p19"/>
              <p:cNvSpPr txBox="1"/>
              <p:nvPr/>
            </p:nvSpPr>
            <p:spPr>
              <a:xfrm>
                <a:off x="8657247" y="1749400"/>
                <a:ext cx="2884364" cy="667144"/>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4000">
                    <a:solidFill>
                      <a:schemeClr val="lt1"/>
                    </a:solidFill>
                    <a:latin typeface="Oswald"/>
                    <a:ea typeface="Oswald"/>
                    <a:cs typeface="Oswald"/>
                    <a:sym typeface="Oswald"/>
                  </a:rPr>
                  <a:t>28%</a:t>
                </a:r>
                <a:endParaRPr/>
              </a:p>
            </p:txBody>
          </p:sp>
          <p:sp>
            <p:nvSpPr>
              <p:cNvPr id="214" name="Google Shape;214;p19"/>
              <p:cNvSpPr txBox="1"/>
              <p:nvPr/>
            </p:nvSpPr>
            <p:spPr>
              <a:xfrm>
                <a:off x="8107673" y="2299226"/>
                <a:ext cx="3947659" cy="276999"/>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200">
                    <a:solidFill>
                      <a:schemeClr val="lt1"/>
                    </a:solidFill>
                    <a:latin typeface="Roboto"/>
                    <a:ea typeface="Roboto"/>
                    <a:cs typeface="Roboto"/>
                    <a:sym typeface="Roboto"/>
                  </a:rPr>
                  <a:t>Lose to Competitor</a:t>
                </a:r>
                <a:endParaRPr/>
              </a:p>
            </p:txBody>
          </p:sp>
          <p:sp>
            <p:nvSpPr>
              <p:cNvPr id="215" name="Google Shape;215;p19"/>
              <p:cNvSpPr/>
              <p:nvPr/>
            </p:nvSpPr>
            <p:spPr>
              <a:xfrm>
                <a:off x="10634421" y="1479755"/>
                <a:ext cx="424927" cy="424927"/>
              </a:xfrm>
              <a:prstGeom prst="ellipse">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Roboto"/>
                    <a:ea typeface="Roboto"/>
                    <a:cs typeface="Roboto"/>
                    <a:sym typeface="Roboto"/>
                  </a:rPr>
                  <a:t>!</a:t>
                </a:r>
                <a:endParaRPr/>
              </a:p>
            </p:txBody>
          </p:sp>
        </p:grpSp>
        <p:grpSp>
          <p:nvGrpSpPr>
            <p:cNvPr id="216" name="Google Shape;216;p19"/>
            <p:cNvGrpSpPr/>
            <p:nvPr/>
          </p:nvGrpSpPr>
          <p:grpSpPr>
            <a:xfrm>
              <a:off x="516766" y="2692667"/>
              <a:ext cx="3947659" cy="1311837"/>
              <a:chOff x="8107673" y="1479755"/>
              <a:chExt cx="3947659" cy="1236335"/>
            </a:xfrm>
          </p:grpSpPr>
          <p:pic>
            <p:nvPicPr>
              <p:cNvPr descr="A large body of water with a city in the background&#10;&#10;Description automatically generated" id="217" name="Google Shape;217;p19"/>
              <p:cNvPicPr preferRelativeResize="0"/>
              <p:nvPr/>
            </p:nvPicPr>
            <p:blipFill rotWithShape="1">
              <a:blip r:embed="rId5">
                <a:alphaModFix amt="5000"/>
              </a:blip>
              <a:srcRect b="-260" l="0" r="0" t="0"/>
              <a:stretch/>
            </p:blipFill>
            <p:spPr>
              <a:xfrm>
                <a:off x="9316121" y="1605924"/>
                <a:ext cx="1530763" cy="1110166"/>
              </a:xfrm>
              <a:prstGeom prst="rect">
                <a:avLst/>
              </a:prstGeom>
              <a:solidFill>
                <a:srgbClr val="D8D8D8"/>
              </a:solidFill>
              <a:ln>
                <a:noFill/>
              </a:ln>
            </p:spPr>
          </p:pic>
          <p:sp>
            <p:nvSpPr>
              <p:cNvPr id="218" name="Google Shape;218;p19"/>
              <p:cNvSpPr/>
              <p:nvPr/>
            </p:nvSpPr>
            <p:spPr>
              <a:xfrm>
                <a:off x="9316122" y="1688950"/>
                <a:ext cx="1530763" cy="946031"/>
              </a:xfrm>
              <a:prstGeom prst="rect">
                <a:avLst/>
              </a:prstGeom>
              <a:solidFill>
                <a:srgbClr val="222A3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Roboto"/>
                  <a:ea typeface="Roboto"/>
                  <a:cs typeface="Roboto"/>
                  <a:sym typeface="Roboto"/>
                </a:endParaRPr>
              </a:p>
            </p:txBody>
          </p:sp>
          <p:sp>
            <p:nvSpPr>
              <p:cNvPr id="219" name="Google Shape;219;p19"/>
              <p:cNvSpPr txBox="1"/>
              <p:nvPr/>
            </p:nvSpPr>
            <p:spPr>
              <a:xfrm>
                <a:off x="8657247" y="1749400"/>
                <a:ext cx="2884364" cy="667144"/>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4000">
                    <a:solidFill>
                      <a:schemeClr val="lt1"/>
                    </a:solidFill>
                    <a:latin typeface="Oswald"/>
                    <a:ea typeface="Oswald"/>
                    <a:cs typeface="Oswald"/>
                    <a:sym typeface="Oswald"/>
                  </a:rPr>
                  <a:t>25%</a:t>
                </a:r>
                <a:endParaRPr/>
              </a:p>
            </p:txBody>
          </p:sp>
          <p:sp>
            <p:nvSpPr>
              <p:cNvPr id="220" name="Google Shape;220;p19"/>
              <p:cNvSpPr txBox="1"/>
              <p:nvPr/>
            </p:nvSpPr>
            <p:spPr>
              <a:xfrm>
                <a:off x="8107673" y="2299226"/>
                <a:ext cx="3947659" cy="261056"/>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200">
                    <a:solidFill>
                      <a:schemeClr val="lt1"/>
                    </a:solidFill>
                    <a:latin typeface="Roboto"/>
                    <a:ea typeface="Roboto"/>
                    <a:cs typeface="Roboto"/>
                    <a:sym typeface="Roboto"/>
                  </a:rPr>
                  <a:t>Lose to No Decision</a:t>
                </a:r>
                <a:endParaRPr/>
              </a:p>
            </p:txBody>
          </p:sp>
          <p:sp>
            <p:nvSpPr>
              <p:cNvPr id="221" name="Google Shape;221;p19"/>
              <p:cNvSpPr/>
              <p:nvPr/>
            </p:nvSpPr>
            <p:spPr>
              <a:xfrm>
                <a:off x="10634421" y="1479755"/>
                <a:ext cx="424927" cy="424927"/>
              </a:xfrm>
              <a:prstGeom prst="ellipse">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Roboto"/>
                    <a:ea typeface="Roboto"/>
                    <a:cs typeface="Roboto"/>
                    <a:sym typeface="Roboto"/>
                  </a:rPr>
                  <a:t>!</a:t>
                </a:r>
                <a:endParaRPr/>
              </a:p>
            </p:txBody>
          </p:sp>
        </p:grpSp>
        <p:cxnSp>
          <p:nvCxnSpPr>
            <p:cNvPr id="222" name="Google Shape;222;p19"/>
            <p:cNvCxnSpPr>
              <a:stCxn id="221" idx="6"/>
            </p:cNvCxnSpPr>
            <p:nvPr/>
          </p:nvCxnSpPr>
          <p:spPr>
            <a:xfrm>
              <a:off x="3468441" y="2918106"/>
              <a:ext cx="1792800" cy="591300"/>
            </a:xfrm>
            <a:prstGeom prst="straightConnector1">
              <a:avLst/>
            </a:prstGeom>
            <a:noFill/>
            <a:ln cap="flat" cmpd="sng" w="15875">
              <a:solidFill>
                <a:srgbClr val="BFBFBF"/>
              </a:solidFill>
              <a:prstDash val="dot"/>
              <a:miter lim="800000"/>
              <a:headEnd len="sm" w="sm" type="none"/>
              <a:tailEnd len="med" w="med" type="oval"/>
            </a:ln>
          </p:spPr>
        </p:cxnSp>
      </p:grpSp>
      <p:sp>
        <p:nvSpPr>
          <p:cNvPr id="223" name="Google Shape;223;p1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20"/>
          <p:cNvSpPr txBox="1"/>
          <p:nvPr>
            <p:ph type="title"/>
          </p:nvPr>
        </p:nvSpPr>
        <p:spPr>
          <a:xfrm>
            <a:off x="838199" y="765457"/>
            <a:ext cx="6541547" cy="2703884"/>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accent1"/>
              </a:buClr>
              <a:buSzPts val="4400"/>
              <a:buFont typeface="Oswald"/>
              <a:buNone/>
            </a:pPr>
            <a:r>
              <a:rPr lang="en-US">
                <a:solidFill>
                  <a:schemeClr val="accent1"/>
                </a:solidFill>
              </a:rPr>
              <a:t>Quarter-Over-Quarter</a:t>
            </a:r>
            <a:br>
              <a:rPr lang="en-US">
                <a:solidFill>
                  <a:schemeClr val="accent1"/>
                </a:solidFill>
              </a:rPr>
            </a:br>
            <a:r>
              <a:rPr b="1" lang="en-US">
                <a:solidFill>
                  <a:schemeClr val="accent1"/>
                </a:solidFill>
              </a:rPr>
              <a:t>Win Rate</a:t>
            </a:r>
            <a:endParaRPr/>
          </a:p>
        </p:txBody>
      </p:sp>
      <p:sp>
        <p:nvSpPr>
          <p:cNvPr id="230" name="Google Shape;230;p20"/>
          <p:cNvSpPr/>
          <p:nvPr/>
        </p:nvSpPr>
        <p:spPr>
          <a:xfrm>
            <a:off x="650389" y="828181"/>
            <a:ext cx="80683" cy="120011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Roboto"/>
              <a:ea typeface="Roboto"/>
              <a:cs typeface="Roboto"/>
              <a:sym typeface="Roboto"/>
            </a:endParaRPr>
          </a:p>
        </p:txBody>
      </p:sp>
      <p:pic>
        <p:nvPicPr>
          <p:cNvPr id="231" name="Google Shape;231;p20"/>
          <p:cNvPicPr preferRelativeResize="0"/>
          <p:nvPr/>
        </p:nvPicPr>
        <p:blipFill rotWithShape="1">
          <a:blip r:embed="rId3">
            <a:alphaModFix/>
          </a:blip>
          <a:srcRect b="0" l="0" r="0" t="0"/>
          <a:stretch/>
        </p:blipFill>
        <p:spPr>
          <a:xfrm>
            <a:off x="3905026" y="2334410"/>
            <a:ext cx="7448773" cy="3868469"/>
          </a:xfrm>
          <a:prstGeom prst="rect">
            <a:avLst/>
          </a:prstGeom>
          <a:noFill/>
          <a:ln>
            <a:noFill/>
          </a:ln>
        </p:spPr>
      </p:pic>
      <p:sp>
        <p:nvSpPr>
          <p:cNvPr id="232" name="Google Shape;232;p2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33" name="Google Shape;233;p20"/>
          <p:cNvSpPr txBox="1"/>
          <p:nvPr/>
        </p:nvSpPr>
        <p:spPr>
          <a:xfrm>
            <a:off x="838199" y="2608798"/>
            <a:ext cx="2193663" cy="193899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800">
                <a:solidFill>
                  <a:schemeClr val="accent1"/>
                </a:solidFill>
                <a:latin typeface="Oswald"/>
                <a:ea typeface="Oswald"/>
                <a:cs typeface="Oswald"/>
                <a:sym typeface="Oswald"/>
              </a:rPr>
              <a:t>Inconsistent Quarterly Performance</a:t>
            </a:r>
            <a:endParaRPr/>
          </a:p>
          <a:p>
            <a:pPr indent="0" lvl="0" marL="0" marR="0" rtl="0" algn="l">
              <a:spcBef>
                <a:spcPts val="0"/>
              </a:spcBef>
              <a:spcAft>
                <a:spcPts val="0"/>
              </a:spcAft>
              <a:buNone/>
            </a:pPr>
            <a:r>
              <a:rPr lang="en-US" sz="1200">
                <a:solidFill>
                  <a:schemeClr val="accent1"/>
                </a:solidFill>
                <a:latin typeface="Roboto"/>
                <a:ea typeface="Roboto"/>
                <a:cs typeface="Roboto"/>
                <a:sym typeface="Roboto"/>
              </a:rPr>
              <a:t>Our performance was at its peak in Q1 and Q4. We need to partner with marketing to improve the number of leads for Q2 and Q3, and work more aggressively to overcome seasonality.</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21"/>
          <p:cNvSpPr txBox="1"/>
          <p:nvPr>
            <p:ph type="title"/>
          </p:nvPr>
        </p:nvSpPr>
        <p:spPr>
          <a:xfrm>
            <a:off x="838200" y="765457"/>
            <a:ext cx="10515600" cy="1325563"/>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accent1"/>
              </a:buClr>
              <a:buSzPts val="4400"/>
              <a:buFont typeface="Oswald"/>
              <a:buNone/>
            </a:pPr>
            <a:r>
              <a:t/>
            </a:r>
            <a:endParaRPr/>
          </a:p>
        </p:txBody>
      </p:sp>
      <p:pic>
        <p:nvPicPr>
          <p:cNvPr descr="A group of people sitting at a table with a computer&#10;&#10;Description automatically generated" id="240" name="Google Shape;240;p21"/>
          <p:cNvPicPr preferRelativeResize="0"/>
          <p:nvPr>
            <p:ph idx="2" type="pic"/>
          </p:nvPr>
        </p:nvPicPr>
        <p:blipFill rotWithShape="1">
          <a:blip r:embed="rId3">
            <a:alphaModFix amt="20000"/>
          </a:blip>
          <a:srcRect b="0" l="0" r="0" t="0"/>
          <a:stretch/>
        </p:blipFill>
        <p:spPr>
          <a:xfrm>
            <a:off x="0" y="-4759"/>
            <a:ext cx="12192000" cy="3295648"/>
          </a:xfrm>
          <a:prstGeom prst="rect">
            <a:avLst/>
          </a:prstGeom>
          <a:solidFill>
            <a:srgbClr val="D3D8DE"/>
          </a:solidFill>
          <a:ln>
            <a:noFill/>
          </a:ln>
        </p:spPr>
      </p:pic>
      <p:sp>
        <p:nvSpPr>
          <p:cNvPr id="241" name="Google Shape;241;p21"/>
          <p:cNvSpPr/>
          <p:nvPr/>
        </p:nvSpPr>
        <p:spPr>
          <a:xfrm>
            <a:off x="650389" y="828181"/>
            <a:ext cx="80683" cy="120011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Roboto"/>
              <a:ea typeface="Roboto"/>
              <a:cs typeface="Roboto"/>
              <a:sym typeface="Roboto"/>
            </a:endParaRPr>
          </a:p>
        </p:txBody>
      </p:sp>
      <p:sp>
        <p:nvSpPr>
          <p:cNvPr id="242" name="Google Shape;242;p21"/>
          <p:cNvSpPr txBox="1"/>
          <p:nvPr/>
        </p:nvSpPr>
        <p:spPr>
          <a:xfrm>
            <a:off x="838200" y="765457"/>
            <a:ext cx="6185816" cy="1325563"/>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1"/>
              </a:buClr>
              <a:buSzPts val="4400"/>
              <a:buFont typeface="Oswald"/>
              <a:buNone/>
            </a:pPr>
            <a:r>
              <a:rPr lang="en-US" sz="4400">
                <a:solidFill>
                  <a:schemeClr val="accent1"/>
                </a:solidFill>
                <a:latin typeface="Oswald"/>
                <a:ea typeface="Oswald"/>
                <a:cs typeface="Oswald"/>
                <a:sym typeface="Oswald"/>
              </a:rPr>
              <a:t>Loss Rate Impacts</a:t>
            </a:r>
            <a:endParaRPr/>
          </a:p>
          <a:p>
            <a:pPr indent="0" lvl="0" marL="0" marR="0" rtl="0" algn="l">
              <a:lnSpc>
                <a:spcPct val="90000"/>
              </a:lnSpc>
              <a:spcBef>
                <a:spcPts val="0"/>
              </a:spcBef>
              <a:spcAft>
                <a:spcPts val="0"/>
              </a:spcAft>
              <a:buClr>
                <a:schemeClr val="accent1"/>
              </a:buClr>
              <a:buSzPts val="4400"/>
              <a:buFont typeface="Oswald"/>
              <a:buNone/>
            </a:pPr>
            <a:r>
              <a:rPr b="1" lang="en-US" sz="4400">
                <a:solidFill>
                  <a:schemeClr val="accent1"/>
                </a:solidFill>
                <a:latin typeface="Oswald"/>
                <a:ea typeface="Oswald"/>
                <a:cs typeface="Oswald"/>
                <a:sym typeface="Oswald"/>
              </a:rPr>
              <a:t>Pipeline Performance</a:t>
            </a:r>
            <a:endParaRPr/>
          </a:p>
        </p:txBody>
      </p:sp>
      <p:cxnSp>
        <p:nvCxnSpPr>
          <p:cNvPr id="243" name="Google Shape;243;p21"/>
          <p:cNvCxnSpPr/>
          <p:nvPr/>
        </p:nvCxnSpPr>
        <p:spPr>
          <a:xfrm rot="10800000">
            <a:off x="3304391" y="3628016"/>
            <a:ext cx="0" cy="2312668"/>
          </a:xfrm>
          <a:prstGeom prst="straightConnector1">
            <a:avLst/>
          </a:prstGeom>
          <a:noFill/>
          <a:ln cap="flat" cmpd="sng" w="25400">
            <a:solidFill>
              <a:schemeClr val="accent2"/>
            </a:solidFill>
            <a:prstDash val="dot"/>
            <a:round/>
            <a:headEnd len="sm" w="sm" type="none"/>
            <a:tailEnd len="sm" w="sm" type="none"/>
          </a:ln>
        </p:spPr>
      </p:cxnSp>
      <p:grpSp>
        <p:nvGrpSpPr>
          <p:cNvPr id="244" name="Google Shape;244;p21"/>
          <p:cNvGrpSpPr/>
          <p:nvPr/>
        </p:nvGrpSpPr>
        <p:grpSpPr>
          <a:xfrm>
            <a:off x="3046445" y="3985935"/>
            <a:ext cx="8953709" cy="1524979"/>
            <a:chOff x="1690982" y="4340937"/>
            <a:chExt cx="8953709" cy="1524979"/>
          </a:xfrm>
        </p:grpSpPr>
        <p:sp>
          <p:nvSpPr>
            <p:cNvPr id="245" name="Google Shape;245;p21"/>
            <p:cNvSpPr txBox="1"/>
            <p:nvPr/>
          </p:nvSpPr>
          <p:spPr>
            <a:xfrm>
              <a:off x="1690982" y="4340937"/>
              <a:ext cx="8953709" cy="1015663"/>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6000">
                  <a:solidFill>
                    <a:schemeClr val="accent1"/>
                  </a:solidFill>
                  <a:latin typeface="Oswald"/>
                  <a:ea typeface="Oswald"/>
                  <a:cs typeface="Oswald"/>
                  <a:sym typeface="Oswald"/>
                </a:rPr>
                <a:t>28% + 25% = </a:t>
              </a:r>
              <a:r>
                <a:rPr b="1" lang="en-US" sz="6000">
                  <a:solidFill>
                    <a:schemeClr val="accent2"/>
                  </a:solidFill>
                  <a:latin typeface="Oswald"/>
                  <a:ea typeface="Oswald"/>
                  <a:cs typeface="Oswald"/>
                  <a:sym typeface="Oswald"/>
                </a:rPr>
                <a:t>51%</a:t>
              </a:r>
              <a:endParaRPr/>
            </a:p>
          </p:txBody>
        </p:sp>
        <p:sp>
          <p:nvSpPr>
            <p:cNvPr id="246" name="Google Shape;246;p21"/>
            <p:cNvSpPr txBox="1"/>
            <p:nvPr/>
          </p:nvSpPr>
          <p:spPr>
            <a:xfrm>
              <a:off x="2943421" y="5281142"/>
              <a:ext cx="1882448" cy="338554"/>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600">
                  <a:solidFill>
                    <a:schemeClr val="accent1"/>
                  </a:solidFill>
                  <a:latin typeface="Oswald"/>
                  <a:ea typeface="Oswald"/>
                  <a:cs typeface="Oswald"/>
                  <a:sym typeface="Oswald"/>
                </a:rPr>
                <a:t>Loss Rate to Competitors</a:t>
              </a:r>
              <a:endParaRPr/>
            </a:p>
          </p:txBody>
        </p:sp>
        <p:sp>
          <p:nvSpPr>
            <p:cNvPr id="247" name="Google Shape;247;p21"/>
            <p:cNvSpPr txBox="1"/>
            <p:nvPr/>
          </p:nvSpPr>
          <p:spPr>
            <a:xfrm>
              <a:off x="5226612" y="5281142"/>
              <a:ext cx="1882448" cy="338554"/>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600">
                  <a:solidFill>
                    <a:schemeClr val="accent1"/>
                  </a:solidFill>
                  <a:latin typeface="Oswald"/>
                  <a:ea typeface="Oswald"/>
                  <a:cs typeface="Oswald"/>
                  <a:sym typeface="Oswald"/>
                </a:rPr>
                <a:t>Loss Rate to No Decision</a:t>
              </a:r>
              <a:endParaRPr/>
            </a:p>
          </p:txBody>
        </p:sp>
        <p:sp>
          <p:nvSpPr>
            <p:cNvPr id="248" name="Google Shape;248;p21"/>
            <p:cNvSpPr txBox="1"/>
            <p:nvPr/>
          </p:nvSpPr>
          <p:spPr>
            <a:xfrm>
              <a:off x="7510394" y="5281141"/>
              <a:ext cx="1882448" cy="58477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600">
                  <a:solidFill>
                    <a:schemeClr val="accent2"/>
                  </a:solidFill>
                  <a:latin typeface="Oswald"/>
                  <a:ea typeface="Oswald"/>
                  <a:cs typeface="Oswald"/>
                  <a:sym typeface="Oswald"/>
                </a:rPr>
                <a:t>Loss Rate of </a:t>
              </a:r>
              <a:r>
                <a:rPr b="1" lang="en-US" sz="1600" u="sng">
                  <a:solidFill>
                    <a:schemeClr val="accent2"/>
                  </a:solidFill>
                  <a:latin typeface="Oswald"/>
                  <a:ea typeface="Oswald"/>
                  <a:cs typeface="Oswald"/>
                  <a:sym typeface="Oswald"/>
                </a:rPr>
                <a:t>Forecasted</a:t>
              </a:r>
              <a:r>
                <a:rPr lang="en-US" sz="1600">
                  <a:solidFill>
                    <a:schemeClr val="accent2"/>
                  </a:solidFill>
                  <a:latin typeface="Oswald"/>
                  <a:ea typeface="Oswald"/>
                  <a:cs typeface="Oswald"/>
                  <a:sym typeface="Oswald"/>
                </a:rPr>
                <a:t> Deals</a:t>
              </a:r>
              <a:endParaRPr/>
            </a:p>
          </p:txBody>
        </p:sp>
      </p:grpSp>
      <p:sp>
        <p:nvSpPr>
          <p:cNvPr id="249" name="Google Shape;249;p21"/>
          <p:cNvSpPr txBox="1"/>
          <p:nvPr/>
        </p:nvSpPr>
        <p:spPr>
          <a:xfrm>
            <a:off x="852782" y="3652290"/>
            <a:ext cx="2193663" cy="1292662"/>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lang="en-US" sz="1800">
                <a:solidFill>
                  <a:schemeClr val="dk1"/>
                </a:solidFill>
                <a:latin typeface="Oswald"/>
                <a:ea typeface="Oswald"/>
                <a:cs typeface="Oswald"/>
                <a:sym typeface="Oswald"/>
              </a:rPr>
              <a:t>Loss Drivers</a:t>
            </a:r>
            <a:endParaRPr/>
          </a:p>
          <a:p>
            <a:pPr indent="0" lvl="0" marL="0" marR="0" rtl="0" algn="r">
              <a:spcBef>
                <a:spcPts val="0"/>
              </a:spcBef>
              <a:spcAft>
                <a:spcPts val="0"/>
              </a:spcAft>
              <a:buNone/>
            </a:pPr>
            <a:r>
              <a:rPr lang="en-US" sz="1200">
                <a:solidFill>
                  <a:schemeClr val="dk1"/>
                </a:solidFill>
                <a:latin typeface="Roboto"/>
                <a:ea typeface="Roboto"/>
                <a:cs typeface="Roboto"/>
                <a:sym typeface="Roboto"/>
              </a:rPr>
              <a:t>Clear that there are competitive and ”no decision” pulling down our sales win-rate. Critical to change forecast criteria.</a:t>
            </a:r>
            <a:endParaRPr/>
          </a:p>
        </p:txBody>
      </p:sp>
      <p:sp>
        <p:nvSpPr>
          <p:cNvPr id="250" name="Google Shape;250;p2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5" name="Shape 255"/>
        <p:cNvGrpSpPr/>
        <p:nvPr/>
      </p:nvGrpSpPr>
      <p:grpSpPr>
        <a:xfrm>
          <a:off x="0" y="0"/>
          <a:ext cx="0" cy="0"/>
          <a:chOff x="0" y="0"/>
          <a:chExt cx="0" cy="0"/>
        </a:xfrm>
      </p:grpSpPr>
      <p:pic>
        <p:nvPicPr>
          <p:cNvPr descr="A group of people sitting at a table using a computer&#10;&#10;Description automatically generated" id="256" name="Google Shape;256;p22"/>
          <p:cNvPicPr preferRelativeResize="0"/>
          <p:nvPr>
            <p:ph idx="2" type="pic"/>
          </p:nvPr>
        </p:nvPicPr>
        <p:blipFill rotWithShape="1">
          <a:blip r:embed="rId3">
            <a:alphaModFix/>
          </a:blip>
          <a:srcRect b="0" l="0" r="0" t="0"/>
          <a:stretch/>
        </p:blipFill>
        <p:spPr>
          <a:xfrm>
            <a:off x="4446396" y="0"/>
            <a:ext cx="7745604" cy="6858000"/>
          </a:xfrm>
          <a:prstGeom prst="rect">
            <a:avLst/>
          </a:prstGeom>
          <a:noFill/>
          <a:ln>
            <a:noFill/>
          </a:ln>
        </p:spPr>
      </p:pic>
      <p:grpSp>
        <p:nvGrpSpPr>
          <p:cNvPr id="257" name="Google Shape;257;p22"/>
          <p:cNvGrpSpPr/>
          <p:nvPr/>
        </p:nvGrpSpPr>
        <p:grpSpPr>
          <a:xfrm>
            <a:off x="1471964" y="2145322"/>
            <a:ext cx="9276900" cy="2546962"/>
            <a:chOff x="1505458" y="2145322"/>
            <a:chExt cx="9010141" cy="2546962"/>
          </a:xfrm>
        </p:grpSpPr>
        <p:sp>
          <p:nvSpPr>
            <p:cNvPr id="258" name="Google Shape;258;p22"/>
            <p:cNvSpPr/>
            <p:nvPr/>
          </p:nvSpPr>
          <p:spPr>
            <a:xfrm>
              <a:off x="1879041" y="2145322"/>
              <a:ext cx="8636558" cy="2546961"/>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Roboto"/>
                <a:ea typeface="Roboto"/>
                <a:cs typeface="Roboto"/>
                <a:sym typeface="Roboto"/>
              </a:endParaRPr>
            </a:p>
          </p:txBody>
        </p:sp>
        <p:cxnSp>
          <p:nvCxnSpPr>
            <p:cNvPr id="259" name="Google Shape;259;p22"/>
            <p:cNvCxnSpPr/>
            <p:nvPr/>
          </p:nvCxnSpPr>
          <p:spPr>
            <a:xfrm>
              <a:off x="1505458" y="2145323"/>
              <a:ext cx="0" cy="2546961"/>
            </a:xfrm>
            <a:prstGeom prst="straightConnector1">
              <a:avLst/>
            </a:prstGeom>
            <a:noFill/>
            <a:ln cap="flat" cmpd="sng" w="76200">
              <a:solidFill>
                <a:schemeClr val="accent2"/>
              </a:solidFill>
              <a:prstDash val="solid"/>
              <a:miter lim="800000"/>
              <a:headEnd len="sm" w="sm" type="none"/>
              <a:tailEnd len="sm" w="sm" type="none"/>
            </a:ln>
          </p:spPr>
        </p:cxnSp>
      </p:grpSp>
      <p:sp>
        <p:nvSpPr>
          <p:cNvPr id="260" name="Google Shape;260;p22"/>
          <p:cNvSpPr txBox="1"/>
          <p:nvPr>
            <p:ph type="ctrTitle"/>
          </p:nvPr>
        </p:nvSpPr>
        <p:spPr>
          <a:xfrm>
            <a:off x="1693148" y="2135124"/>
            <a:ext cx="8974852" cy="277420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accent1"/>
              </a:buClr>
              <a:buSzPts val="11500"/>
              <a:buFont typeface="Oswald"/>
              <a:buNone/>
            </a:pPr>
            <a:r>
              <a:rPr lang="en-US" sz="11500">
                <a:solidFill>
                  <a:schemeClr val="accent1"/>
                </a:solidFill>
              </a:rPr>
              <a:t>OUR </a:t>
            </a:r>
            <a:r>
              <a:rPr lang="en-US" sz="11500">
                <a:solidFill>
                  <a:schemeClr val="accent2"/>
                </a:solidFill>
              </a:rPr>
              <a:t>TEAM</a:t>
            </a:r>
            <a:endParaRPr/>
          </a:p>
        </p:txBody>
      </p:sp>
      <p:sp>
        <p:nvSpPr>
          <p:cNvPr id="261" name="Google Shape;261;p22"/>
          <p:cNvSpPr txBox="1"/>
          <p:nvPr>
            <p:ph idx="1" type="subTitle"/>
          </p:nvPr>
        </p:nvSpPr>
        <p:spPr>
          <a:xfrm>
            <a:off x="1693148" y="1475212"/>
            <a:ext cx="9023420" cy="635559"/>
          </a:xfrm>
          <a:prstGeom prst="rect">
            <a:avLst/>
          </a:prstGeom>
          <a:noFill/>
          <a:ln>
            <a:noFill/>
          </a:ln>
        </p:spPr>
        <p:txBody>
          <a:bodyPr anchorCtr="0" anchor="b" bIns="45700" lIns="91425" spcFirstLastPara="1" rIns="91425" wrap="square" tIns="45700">
            <a:noAutofit/>
          </a:bodyPr>
          <a:lstStyle/>
          <a:p>
            <a:pPr indent="0" lvl="0" marL="0" rtl="0" algn="r">
              <a:lnSpc>
                <a:spcPct val="90000"/>
              </a:lnSpc>
              <a:spcBef>
                <a:spcPts val="0"/>
              </a:spcBef>
              <a:spcAft>
                <a:spcPts val="0"/>
              </a:spcAft>
              <a:buClr>
                <a:schemeClr val="lt1"/>
              </a:buClr>
              <a:buSzPts val="1400"/>
              <a:buNone/>
            </a:pPr>
            <a:r>
              <a:rPr b="1" lang="en-US" sz="1400">
                <a:solidFill>
                  <a:schemeClr val="lt1"/>
                </a:solidFill>
              </a:rPr>
              <a:t>SECTION II</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23"/>
          <p:cNvSpPr txBox="1"/>
          <p:nvPr>
            <p:ph type="title"/>
          </p:nvPr>
        </p:nvSpPr>
        <p:spPr>
          <a:xfrm>
            <a:off x="838199" y="765457"/>
            <a:ext cx="6541547" cy="2703884"/>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accent1"/>
              </a:buClr>
              <a:buSzPts val="4400"/>
              <a:buFont typeface="Oswald"/>
              <a:buNone/>
            </a:pPr>
            <a:r>
              <a:rPr lang="en-US">
                <a:solidFill>
                  <a:schemeClr val="accent1"/>
                </a:solidFill>
              </a:rPr>
              <a:t>Breakdown of</a:t>
            </a:r>
            <a:br>
              <a:rPr lang="en-US">
                <a:solidFill>
                  <a:schemeClr val="accent1"/>
                </a:solidFill>
              </a:rPr>
            </a:br>
            <a:r>
              <a:rPr b="1" lang="en-US">
                <a:solidFill>
                  <a:schemeClr val="accent1"/>
                </a:solidFill>
              </a:rPr>
              <a:t>Seller Performance</a:t>
            </a:r>
            <a:endParaRPr/>
          </a:p>
        </p:txBody>
      </p:sp>
      <p:sp>
        <p:nvSpPr>
          <p:cNvPr id="268" name="Google Shape;268;p23"/>
          <p:cNvSpPr/>
          <p:nvPr/>
        </p:nvSpPr>
        <p:spPr>
          <a:xfrm>
            <a:off x="650389" y="828181"/>
            <a:ext cx="80683" cy="120011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Roboto"/>
              <a:ea typeface="Roboto"/>
              <a:cs typeface="Roboto"/>
              <a:sym typeface="Roboto"/>
            </a:endParaRPr>
          </a:p>
        </p:txBody>
      </p:sp>
      <p:sp>
        <p:nvSpPr>
          <p:cNvPr id="269" name="Google Shape;269;p2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70" name="Google Shape;270;p23"/>
          <p:cNvSpPr txBox="1"/>
          <p:nvPr/>
        </p:nvSpPr>
        <p:spPr>
          <a:xfrm>
            <a:off x="838199" y="2608798"/>
            <a:ext cx="2193663" cy="9233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800">
                <a:solidFill>
                  <a:schemeClr val="accent1"/>
                </a:solidFill>
                <a:latin typeface="Oswald"/>
                <a:ea typeface="Oswald"/>
                <a:cs typeface="Oswald"/>
                <a:sym typeface="Oswald"/>
              </a:rPr>
              <a:t>Performer Tiers</a:t>
            </a:r>
            <a:endParaRPr/>
          </a:p>
          <a:p>
            <a:pPr indent="0" lvl="0" marL="0" marR="0" rtl="0" algn="l">
              <a:spcBef>
                <a:spcPts val="0"/>
              </a:spcBef>
              <a:spcAft>
                <a:spcPts val="0"/>
              </a:spcAft>
              <a:buNone/>
            </a:pPr>
            <a:r>
              <a:rPr lang="en-US" sz="1200">
                <a:solidFill>
                  <a:schemeClr val="accent1"/>
                </a:solidFill>
                <a:latin typeface="Roboto"/>
                <a:ea typeface="Roboto"/>
                <a:cs typeface="Roboto"/>
                <a:sym typeface="Roboto"/>
              </a:rPr>
              <a:t>We have the potential with all salespeople to close nearly 60% of all opportunities.</a:t>
            </a:r>
            <a:endParaRPr/>
          </a:p>
        </p:txBody>
      </p:sp>
      <p:pic>
        <p:nvPicPr>
          <p:cNvPr id="271" name="Google Shape;271;p23"/>
          <p:cNvPicPr preferRelativeResize="0"/>
          <p:nvPr/>
        </p:nvPicPr>
        <p:blipFill rotWithShape="1">
          <a:blip r:embed="rId3">
            <a:alphaModFix/>
          </a:blip>
          <a:srcRect b="0" l="0" r="0" t="0"/>
          <a:stretch/>
        </p:blipFill>
        <p:spPr>
          <a:xfrm>
            <a:off x="3905026" y="2335983"/>
            <a:ext cx="7448773" cy="354519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24"/>
          <p:cNvSpPr txBox="1"/>
          <p:nvPr>
            <p:ph type="title"/>
          </p:nvPr>
        </p:nvSpPr>
        <p:spPr>
          <a:xfrm>
            <a:off x="838200" y="765457"/>
            <a:ext cx="10515600" cy="1325563"/>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accent1"/>
              </a:buClr>
              <a:buSzPts val="4400"/>
              <a:buFont typeface="Oswald"/>
              <a:buNone/>
            </a:pPr>
            <a:r>
              <a:t/>
            </a:r>
            <a:endParaRPr/>
          </a:p>
        </p:txBody>
      </p:sp>
      <p:pic>
        <p:nvPicPr>
          <p:cNvPr descr="A group of people sitting at a table with a computer&#10;&#10;Description automatically generated" id="278" name="Google Shape;278;p24"/>
          <p:cNvPicPr preferRelativeResize="0"/>
          <p:nvPr>
            <p:ph idx="2" type="pic"/>
          </p:nvPr>
        </p:nvPicPr>
        <p:blipFill rotWithShape="1">
          <a:blip r:embed="rId3">
            <a:alphaModFix amt="20000"/>
          </a:blip>
          <a:srcRect b="0" l="0" r="0" t="0"/>
          <a:stretch/>
        </p:blipFill>
        <p:spPr>
          <a:xfrm>
            <a:off x="0" y="-4759"/>
            <a:ext cx="12192000" cy="3295648"/>
          </a:xfrm>
          <a:prstGeom prst="rect">
            <a:avLst/>
          </a:prstGeom>
          <a:solidFill>
            <a:srgbClr val="D3D8DE"/>
          </a:solidFill>
          <a:ln>
            <a:noFill/>
          </a:ln>
        </p:spPr>
      </p:pic>
      <p:sp>
        <p:nvSpPr>
          <p:cNvPr id="279" name="Google Shape;279;p24"/>
          <p:cNvSpPr/>
          <p:nvPr/>
        </p:nvSpPr>
        <p:spPr>
          <a:xfrm>
            <a:off x="650389" y="828181"/>
            <a:ext cx="80683" cy="120011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Roboto"/>
              <a:ea typeface="Roboto"/>
              <a:cs typeface="Roboto"/>
              <a:sym typeface="Roboto"/>
            </a:endParaRPr>
          </a:p>
        </p:txBody>
      </p:sp>
      <p:sp>
        <p:nvSpPr>
          <p:cNvPr id="280" name="Google Shape;280;p24"/>
          <p:cNvSpPr txBox="1"/>
          <p:nvPr/>
        </p:nvSpPr>
        <p:spPr>
          <a:xfrm>
            <a:off x="838200" y="765457"/>
            <a:ext cx="6185816" cy="1325563"/>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1"/>
              </a:buClr>
              <a:buSzPts val="4400"/>
              <a:buFont typeface="Oswald"/>
              <a:buNone/>
            </a:pPr>
            <a:r>
              <a:rPr lang="en-US" sz="4400">
                <a:solidFill>
                  <a:schemeClr val="accent1"/>
                </a:solidFill>
                <a:latin typeface="Oswald"/>
                <a:ea typeface="Oswald"/>
                <a:cs typeface="Oswald"/>
                <a:sym typeface="Oswald"/>
              </a:rPr>
              <a:t>Elite Seller </a:t>
            </a:r>
            <a:endParaRPr/>
          </a:p>
          <a:p>
            <a:pPr indent="0" lvl="0" marL="0" marR="0" rtl="0" algn="l">
              <a:lnSpc>
                <a:spcPct val="90000"/>
              </a:lnSpc>
              <a:spcBef>
                <a:spcPts val="0"/>
              </a:spcBef>
              <a:spcAft>
                <a:spcPts val="0"/>
              </a:spcAft>
              <a:buClr>
                <a:schemeClr val="accent1"/>
              </a:buClr>
              <a:buSzPts val="4400"/>
              <a:buFont typeface="Oswald"/>
              <a:buNone/>
            </a:pPr>
            <a:r>
              <a:rPr b="1" lang="en-US" sz="4400">
                <a:solidFill>
                  <a:schemeClr val="accent1"/>
                </a:solidFill>
                <a:latin typeface="Oswald"/>
                <a:ea typeface="Oswald"/>
                <a:cs typeface="Oswald"/>
                <a:sym typeface="Oswald"/>
              </a:rPr>
              <a:t>Based on Win-Rate</a:t>
            </a:r>
            <a:endParaRPr/>
          </a:p>
        </p:txBody>
      </p:sp>
      <p:cxnSp>
        <p:nvCxnSpPr>
          <p:cNvPr id="281" name="Google Shape;281;p24"/>
          <p:cNvCxnSpPr/>
          <p:nvPr/>
        </p:nvCxnSpPr>
        <p:spPr>
          <a:xfrm>
            <a:off x="6266329" y="3290889"/>
            <a:ext cx="0" cy="2943167"/>
          </a:xfrm>
          <a:prstGeom prst="straightConnector1">
            <a:avLst/>
          </a:prstGeom>
          <a:noFill/>
          <a:ln cap="flat" cmpd="sng" w="25400">
            <a:solidFill>
              <a:schemeClr val="accent2"/>
            </a:solidFill>
            <a:prstDash val="dot"/>
            <a:round/>
            <a:headEnd len="sm" w="sm" type="none"/>
            <a:tailEnd len="sm" w="sm" type="none"/>
          </a:ln>
        </p:spPr>
      </p:cxnSp>
      <p:pic>
        <p:nvPicPr>
          <p:cNvPr id="282" name="Google Shape;282;p24"/>
          <p:cNvPicPr preferRelativeResize="0"/>
          <p:nvPr/>
        </p:nvPicPr>
        <p:blipFill rotWithShape="1">
          <a:blip r:embed="rId4">
            <a:alphaModFix/>
          </a:blip>
          <a:srcRect b="0" l="0" r="0" t="0"/>
          <a:stretch/>
        </p:blipFill>
        <p:spPr>
          <a:xfrm>
            <a:off x="521149" y="2923960"/>
            <a:ext cx="5224032" cy="3482688"/>
          </a:xfrm>
          <a:prstGeom prst="rect">
            <a:avLst/>
          </a:prstGeom>
          <a:noFill/>
          <a:ln>
            <a:noFill/>
          </a:ln>
        </p:spPr>
      </p:pic>
      <p:sp>
        <p:nvSpPr>
          <p:cNvPr id="283" name="Google Shape;283;p24"/>
          <p:cNvSpPr txBox="1"/>
          <p:nvPr/>
        </p:nvSpPr>
        <p:spPr>
          <a:xfrm>
            <a:off x="1690983" y="4340937"/>
            <a:ext cx="2884364" cy="1015663"/>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6000">
                <a:solidFill>
                  <a:schemeClr val="accent1"/>
                </a:solidFill>
                <a:latin typeface="Oswald"/>
                <a:ea typeface="Oswald"/>
                <a:cs typeface="Oswald"/>
                <a:sym typeface="Oswald"/>
              </a:rPr>
              <a:t>56%</a:t>
            </a:r>
            <a:endParaRPr/>
          </a:p>
        </p:txBody>
      </p:sp>
      <p:grpSp>
        <p:nvGrpSpPr>
          <p:cNvPr id="284" name="Google Shape;284;p24"/>
          <p:cNvGrpSpPr/>
          <p:nvPr/>
        </p:nvGrpSpPr>
        <p:grpSpPr>
          <a:xfrm>
            <a:off x="6687339" y="3356203"/>
            <a:ext cx="4983512" cy="2985130"/>
            <a:chOff x="6567543" y="3591440"/>
            <a:chExt cx="4983512" cy="2985130"/>
          </a:xfrm>
        </p:grpSpPr>
        <p:sp>
          <p:nvSpPr>
            <p:cNvPr id="285" name="Google Shape;285;p24"/>
            <p:cNvSpPr/>
            <p:nvPr/>
          </p:nvSpPr>
          <p:spPr>
            <a:xfrm rot="-535711">
              <a:off x="6612879" y="5203470"/>
              <a:ext cx="4914488" cy="589588"/>
            </a:xfrm>
            <a:prstGeom prst="rect">
              <a:avLst/>
            </a:prstGeom>
            <a:solidFill>
              <a:srgbClr val="0B183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Roboto"/>
                <a:ea typeface="Roboto"/>
                <a:cs typeface="Roboto"/>
                <a:sym typeface="Roboto"/>
              </a:endParaRPr>
            </a:p>
          </p:txBody>
        </p:sp>
        <p:sp>
          <p:nvSpPr>
            <p:cNvPr id="286" name="Google Shape;286;p24"/>
            <p:cNvSpPr/>
            <p:nvPr/>
          </p:nvSpPr>
          <p:spPr>
            <a:xfrm rot="-535711">
              <a:off x="6598200" y="4394818"/>
              <a:ext cx="4914488" cy="589588"/>
            </a:xfrm>
            <a:prstGeom prst="rect">
              <a:avLst/>
            </a:prstGeom>
            <a:solidFill>
              <a:srgbClr val="0B183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Roboto"/>
                <a:ea typeface="Roboto"/>
                <a:cs typeface="Roboto"/>
                <a:sym typeface="Roboto"/>
              </a:endParaRPr>
            </a:p>
          </p:txBody>
        </p:sp>
        <p:sp>
          <p:nvSpPr>
            <p:cNvPr id="287" name="Google Shape;287;p24"/>
            <p:cNvSpPr/>
            <p:nvPr/>
          </p:nvSpPr>
          <p:spPr>
            <a:xfrm flipH="1" rot="10800000">
              <a:off x="11255227" y="6224592"/>
              <a:ext cx="295828" cy="351978"/>
            </a:xfrm>
            <a:prstGeom prst="rtTriangle">
              <a:avLst/>
            </a:prstGeom>
            <a:solidFill>
              <a:srgbClr val="0B183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Roboto"/>
                <a:ea typeface="Roboto"/>
                <a:cs typeface="Roboto"/>
                <a:sym typeface="Roboto"/>
              </a:endParaRPr>
            </a:p>
          </p:txBody>
        </p:sp>
        <p:sp>
          <p:nvSpPr>
            <p:cNvPr id="288" name="Google Shape;288;p24"/>
            <p:cNvSpPr/>
            <p:nvPr/>
          </p:nvSpPr>
          <p:spPr>
            <a:xfrm flipH="1">
              <a:off x="6567543" y="3591440"/>
              <a:ext cx="295828" cy="351978"/>
            </a:xfrm>
            <a:prstGeom prst="rtTriangle">
              <a:avLst/>
            </a:prstGeom>
            <a:solidFill>
              <a:srgbClr val="0B183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Roboto"/>
                <a:ea typeface="Roboto"/>
                <a:cs typeface="Roboto"/>
                <a:sym typeface="Roboto"/>
              </a:endParaRPr>
            </a:p>
          </p:txBody>
        </p:sp>
        <p:sp>
          <p:nvSpPr>
            <p:cNvPr id="289" name="Google Shape;289;p24"/>
            <p:cNvSpPr/>
            <p:nvPr/>
          </p:nvSpPr>
          <p:spPr>
            <a:xfrm>
              <a:off x="6567543" y="3943418"/>
              <a:ext cx="4968833" cy="652529"/>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Roboto"/>
                <a:ea typeface="Roboto"/>
                <a:cs typeface="Roboto"/>
                <a:sym typeface="Roboto"/>
              </a:endParaRPr>
            </a:p>
          </p:txBody>
        </p:sp>
        <p:sp>
          <p:nvSpPr>
            <p:cNvPr id="290" name="Google Shape;290;p24"/>
            <p:cNvSpPr/>
            <p:nvPr/>
          </p:nvSpPr>
          <p:spPr>
            <a:xfrm>
              <a:off x="6567543" y="4762472"/>
              <a:ext cx="4968833" cy="652529"/>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Roboto"/>
                <a:ea typeface="Roboto"/>
                <a:cs typeface="Roboto"/>
                <a:sym typeface="Roboto"/>
              </a:endParaRPr>
            </a:p>
          </p:txBody>
        </p:sp>
        <p:sp>
          <p:nvSpPr>
            <p:cNvPr id="291" name="Google Shape;291;p24"/>
            <p:cNvSpPr/>
            <p:nvPr/>
          </p:nvSpPr>
          <p:spPr>
            <a:xfrm>
              <a:off x="6582222" y="5581527"/>
              <a:ext cx="4968833" cy="652529"/>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Roboto"/>
                <a:ea typeface="Roboto"/>
                <a:cs typeface="Roboto"/>
                <a:sym typeface="Roboto"/>
              </a:endParaRPr>
            </a:p>
          </p:txBody>
        </p:sp>
      </p:grpSp>
      <p:sp>
        <p:nvSpPr>
          <p:cNvPr id="292" name="Google Shape;292;p24"/>
          <p:cNvSpPr txBox="1"/>
          <p:nvPr/>
        </p:nvSpPr>
        <p:spPr>
          <a:xfrm>
            <a:off x="7024016" y="3797937"/>
            <a:ext cx="1611788" cy="46166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a:solidFill>
                  <a:schemeClr val="lt1"/>
                </a:solidFill>
                <a:latin typeface="Oswald"/>
                <a:ea typeface="Oswald"/>
                <a:cs typeface="Oswald"/>
                <a:sym typeface="Oswald"/>
              </a:rPr>
              <a:t>Jane Tirtulo</a:t>
            </a:r>
            <a:endParaRPr b="1" sz="2400">
              <a:solidFill>
                <a:schemeClr val="lt1"/>
              </a:solidFill>
              <a:latin typeface="Oswald"/>
              <a:ea typeface="Oswald"/>
              <a:cs typeface="Oswald"/>
              <a:sym typeface="Oswald"/>
            </a:endParaRPr>
          </a:p>
        </p:txBody>
      </p:sp>
      <p:sp>
        <p:nvSpPr>
          <p:cNvPr id="293" name="Google Shape;293;p24"/>
          <p:cNvSpPr txBox="1"/>
          <p:nvPr/>
        </p:nvSpPr>
        <p:spPr>
          <a:xfrm>
            <a:off x="6981377" y="4622193"/>
            <a:ext cx="2111475" cy="46166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a:solidFill>
                  <a:schemeClr val="lt1"/>
                </a:solidFill>
                <a:latin typeface="Oswald"/>
                <a:ea typeface="Oswald"/>
                <a:cs typeface="Oswald"/>
                <a:sym typeface="Oswald"/>
              </a:rPr>
              <a:t>Max Carmichael</a:t>
            </a:r>
            <a:endParaRPr/>
          </a:p>
        </p:txBody>
      </p:sp>
      <p:sp>
        <p:nvSpPr>
          <p:cNvPr id="294" name="Google Shape;294;p24"/>
          <p:cNvSpPr txBox="1"/>
          <p:nvPr/>
        </p:nvSpPr>
        <p:spPr>
          <a:xfrm>
            <a:off x="6981376" y="5441721"/>
            <a:ext cx="2375971" cy="46166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a:solidFill>
                  <a:schemeClr val="lt1"/>
                </a:solidFill>
                <a:latin typeface="Oswald"/>
                <a:ea typeface="Oswald"/>
                <a:cs typeface="Oswald"/>
                <a:sym typeface="Oswald"/>
              </a:rPr>
              <a:t>Dana Schwengger</a:t>
            </a:r>
            <a:endParaRPr b="1" sz="2400">
              <a:solidFill>
                <a:schemeClr val="lt1"/>
              </a:solidFill>
              <a:latin typeface="Oswald"/>
              <a:ea typeface="Oswald"/>
              <a:cs typeface="Oswald"/>
              <a:sym typeface="Oswald"/>
            </a:endParaRPr>
          </a:p>
        </p:txBody>
      </p:sp>
      <p:sp>
        <p:nvSpPr>
          <p:cNvPr id="295" name="Google Shape;295;p24"/>
          <p:cNvSpPr txBox="1"/>
          <p:nvPr/>
        </p:nvSpPr>
        <p:spPr>
          <a:xfrm>
            <a:off x="10524726" y="3807345"/>
            <a:ext cx="829074" cy="461665"/>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lang="en-US" sz="2400">
                <a:solidFill>
                  <a:schemeClr val="lt1"/>
                </a:solidFill>
                <a:latin typeface="Oswald"/>
                <a:ea typeface="Oswald"/>
                <a:cs typeface="Oswald"/>
                <a:sym typeface="Oswald"/>
              </a:rPr>
              <a:t>60%</a:t>
            </a:r>
            <a:endParaRPr/>
          </a:p>
        </p:txBody>
      </p:sp>
      <p:sp>
        <p:nvSpPr>
          <p:cNvPr id="296" name="Google Shape;296;p24"/>
          <p:cNvSpPr txBox="1"/>
          <p:nvPr/>
        </p:nvSpPr>
        <p:spPr>
          <a:xfrm>
            <a:off x="10545949" y="4646304"/>
            <a:ext cx="829074" cy="461665"/>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lang="en-US" sz="2400">
                <a:solidFill>
                  <a:schemeClr val="lt1"/>
                </a:solidFill>
                <a:latin typeface="Oswald"/>
                <a:ea typeface="Oswald"/>
                <a:cs typeface="Oswald"/>
                <a:sym typeface="Oswald"/>
              </a:rPr>
              <a:t>52%</a:t>
            </a:r>
            <a:endParaRPr/>
          </a:p>
        </p:txBody>
      </p:sp>
      <p:sp>
        <p:nvSpPr>
          <p:cNvPr id="297" name="Google Shape;297;p24"/>
          <p:cNvSpPr txBox="1"/>
          <p:nvPr/>
        </p:nvSpPr>
        <p:spPr>
          <a:xfrm>
            <a:off x="10545949" y="5421157"/>
            <a:ext cx="829074" cy="461665"/>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lang="en-US" sz="2400">
                <a:solidFill>
                  <a:schemeClr val="lt1"/>
                </a:solidFill>
                <a:latin typeface="Oswald"/>
                <a:ea typeface="Oswald"/>
                <a:cs typeface="Oswald"/>
                <a:sym typeface="Oswald"/>
              </a:rPr>
              <a:t>56%</a:t>
            </a:r>
            <a:endParaRPr/>
          </a:p>
        </p:txBody>
      </p:sp>
      <p:sp>
        <p:nvSpPr>
          <p:cNvPr id="298" name="Google Shape;298;p2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theme/theme1.xml><?xml version="1.0" encoding="utf-8"?>
<a:theme xmlns:a="http://schemas.openxmlformats.org/drawingml/2006/main" xmlns:r="http://schemas.openxmlformats.org/officeDocument/2006/relationships" name="Sales Kickoff Template">
  <a:themeElements>
    <a:clrScheme name="Sales Kickoff">
      <a:dk1>
        <a:srgbClr val="000000"/>
      </a:dk1>
      <a:lt1>
        <a:srgbClr val="FFFFFF"/>
      </a:lt1>
      <a:dk2>
        <a:srgbClr val="44546A"/>
      </a:dk2>
      <a:lt2>
        <a:srgbClr val="E7E6E6"/>
      </a:lt2>
      <a:accent1>
        <a:srgbClr val="10214B"/>
      </a:accent1>
      <a:accent2>
        <a:srgbClr val="C9961F"/>
      </a:accent2>
      <a:accent3>
        <a:srgbClr val="800000"/>
      </a:accent3>
      <a:accent4>
        <a:srgbClr val="B8B8BA"/>
      </a:accent4>
      <a:accent5>
        <a:srgbClr val="EFF1F3"/>
      </a:accent5>
      <a:accent6>
        <a:srgbClr val="545E75"/>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